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69" r:id="rId18"/>
    <p:sldId id="272" r:id="rId19"/>
    <p:sldId id="273" r:id="rId20"/>
    <p:sldId id="275" r:id="rId21"/>
    <p:sldId id="277" r:id="rId22"/>
    <p:sldId id="274" r:id="rId23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50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BDF584-6BA3-4F70-B80E-F6DBF552C34B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d-ID"/>
        </a:p>
      </dgm:t>
    </dgm:pt>
    <dgm:pt modelId="{B1793AD9-0B65-4823-88F0-75A367EAB1B8}">
      <dgm:prSet phldrT="[Text]"/>
      <dgm:spPr/>
      <dgm:t>
        <a:bodyPr/>
        <a:lstStyle/>
        <a:p>
          <a:r>
            <a:rPr lang="id-ID" smtClean="0"/>
            <a:t>1</a:t>
          </a:r>
          <a:r>
            <a:rPr lang="en-US" smtClean="0"/>
            <a:t>)</a:t>
          </a:r>
          <a:r>
            <a:rPr lang="id-ID" smtClean="0"/>
            <a:t>. Objek non-human</a:t>
          </a:r>
          <a:endParaRPr lang="id-ID" dirty="0"/>
        </a:p>
      </dgm:t>
    </dgm:pt>
    <dgm:pt modelId="{0258755C-CAE5-4F31-9EDD-9DD2B9AFC9A6}" type="parTrans" cxnId="{9EF02C04-F5F2-4851-8AC3-BBB358202559}">
      <dgm:prSet/>
      <dgm:spPr/>
      <dgm:t>
        <a:bodyPr/>
        <a:lstStyle/>
        <a:p>
          <a:endParaRPr lang="id-ID"/>
        </a:p>
      </dgm:t>
    </dgm:pt>
    <dgm:pt modelId="{243BCFAC-BA8D-417B-B939-55CDFA756923}" type="sibTrans" cxnId="{9EF02C04-F5F2-4851-8AC3-BBB358202559}">
      <dgm:prSet/>
      <dgm:spPr/>
      <dgm:t>
        <a:bodyPr/>
        <a:lstStyle/>
        <a:p>
          <a:endParaRPr lang="id-ID"/>
        </a:p>
      </dgm:t>
    </dgm:pt>
    <dgm:pt modelId="{3EE4579E-DEE5-4F80-B04E-0C0576068936}">
      <dgm:prSet phldrT="[Text]"/>
      <dgm:spPr/>
      <dgm:t>
        <a:bodyPr/>
        <a:lstStyle/>
        <a:p>
          <a:r>
            <a:rPr lang="id-ID" smtClean="0"/>
            <a:t>2</a:t>
          </a:r>
          <a:r>
            <a:rPr lang="en-US" smtClean="0"/>
            <a:t>)</a:t>
          </a:r>
          <a:r>
            <a:rPr lang="id-ID" smtClean="0"/>
            <a:t>. Siksaan oleh partner seksual</a:t>
          </a:r>
          <a:endParaRPr lang="id-ID" dirty="0"/>
        </a:p>
      </dgm:t>
    </dgm:pt>
    <dgm:pt modelId="{DD783D86-E2AD-4043-9B1C-8469D88AA8C7}" type="parTrans" cxnId="{A7B119AD-965C-42A7-9164-14CFBD6E8777}">
      <dgm:prSet/>
      <dgm:spPr/>
      <dgm:t>
        <a:bodyPr/>
        <a:lstStyle/>
        <a:p>
          <a:endParaRPr lang="id-ID"/>
        </a:p>
      </dgm:t>
    </dgm:pt>
    <dgm:pt modelId="{C63ED9CC-EAB5-48D9-AA8C-CE57639C4766}" type="sibTrans" cxnId="{A7B119AD-965C-42A7-9164-14CFBD6E8777}">
      <dgm:prSet/>
      <dgm:spPr/>
      <dgm:t>
        <a:bodyPr/>
        <a:lstStyle/>
        <a:p>
          <a:endParaRPr lang="id-ID"/>
        </a:p>
      </dgm:t>
    </dgm:pt>
    <dgm:pt modelId="{61EEDCCB-FCE0-4789-B7F3-B5EFCAF170F7}">
      <dgm:prSet phldrT="[Text]"/>
      <dgm:spPr/>
      <dgm:t>
        <a:bodyPr/>
        <a:lstStyle/>
        <a:p>
          <a:r>
            <a:rPr lang="id-ID" smtClean="0"/>
            <a:t>3</a:t>
          </a:r>
          <a:r>
            <a:rPr lang="en-US" smtClean="0"/>
            <a:t>)</a:t>
          </a:r>
          <a:r>
            <a:rPr lang="id-ID" smtClean="0"/>
            <a:t>. Anak-anak</a:t>
          </a:r>
          <a:endParaRPr lang="id-ID" dirty="0"/>
        </a:p>
      </dgm:t>
    </dgm:pt>
    <dgm:pt modelId="{5FB4CB8D-A978-4BC1-B0CE-F957258CCB11}" type="parTrans" cxnId="{1C67B442-C2B1-4DDC-BA11-A3B18784494A}">
      <dgm:prSet/>
      <dgm:spPr/>
      <dgm:t>
        <a:bodyPr/>
        <a:lstStyle/>
        <a:p>
          <a:endParaRPr lang="id-ID"/>
        </a:p>
      </dgm:t>
    </dgm:pt>
    <dgm:pt modelId="{98DDEBD1-6224-4814-8C80-54B530023187}" type="sibTrans" cxnId="{1C67B442-C2B1-4DDC-BA11-A3B18784494A}">
      <dgm:prSet/>
      <dgm:spPr/>
      <dgm:t>
        <a:bodyPr/>
        <a:lstStyle/>
        <a:p>
          <a:endParaRPr lang="id-ID"/>
        </a:p>
      </dgm:t>
    </dgm:pt>
    <dgm:pt modelId="{49C1A667-9498-452C-8F21-9B4572817FC4}">
      <dgm:prSet phldrT="[Text]"/>
      <dgm:spPr/>
      <dgm:t>
        <a:bodyPr/>
        <a:lstStyle/>
        <a:p>
          <a:r>
            <a:rPr lang="id-ID" dirty="0" smtClean="0"/>
            <a:t>dan kondisi ini terjadi dalam periode minimal 6 bulan.</a:t>
          </a:r>
          <a:endParaRPr lang="id-ID" dirty="0"/>
        </a:p>
      </dgm:t>
    </dgm:pt>
    <dgm:pt modelId="{752AE174-69AF-4DE2-B8FE-EFA1D04F46AE}" type="parTrans" cxnId="{7FCB592C-BF92-4AF5-B5D1-DB250E26BCA9}">
      <dgm:prSet/>
      <dgm:spPr/>
      <dgm:t>
        <a:bodyPr/>
        <a:lstStyle/>
        <a:p>
          <a:endParaRPr lang="id-ID"/>
        </a:p>
      </dgm:t>
    </dgm:pt>
    <dgm:pt modelId="{FB7B2F65-7763-4FCC-A29F-2F071653623F}" type="sibTrans" cxnId="{7FCB592C-BF92-4AF5-B5D1-DB250E26BCA9}">
      <dgm:prSet/>
      <dgm:spPr/>
      <dgm:t>
        <a:bodyPr/>
        <a:lstStyle/>
        <a:p>
          <a:endParaRPr lang="id-ID"/>
        </a:p>
      </dgm:t>
    </dgm:pt>
    <dgm:pt modelId="{C3B7BCE7-3E43-4AA1-8190-A81D28E57568}" type="pres">
      <dgm:prSet presAssocID="{52BDF584-6BA3-4F70-B80E-F6DBF552C34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047F13C5-F3B9-41C5-8C93-A8CAAF1E6443}" type="pres">
      <dgm:prSet presAssocID="{52BDF584-6BA3-4F70-B80E-F6DBF552C34B}" presName="dummyMaxCanvas" presStyleCnt="0">
        <dgm:presLayoutVars/>
      </dgm:prSet>
      <dgm:spPr/>
    </dgm:pt>
    <dgm:pt modelId="{F786290D-A0DC-45A7-9B03-29182826F461}" type="pres">
      <dgm:prSet presAssocID="{52BDF584-6BA3-4F70-B80E-F6DBF552C34B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99E9DB9-EBA2-4F33-A421-191978E150EA}" type="pres">
      <dgm:prSet presAssocID="{52BDF584-6BA3-4F70-B80E-F6DBF552C34B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02BEF13-EF32-45DF-AA5D-42A83466D020}" type="pres">
      <dgm:prSet presAssocID="{52BDF584-6BA3-4F70-B80E-F6DBF552C34B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71131DC-6567-4F40-BCF4-41CE982ED393}" type="pres">
      <dgm:prSet presAssocID="{52BDF584-6BA3-4F70-B80E-F6DBF552C34B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14DE651-8994-4147-BBFE-D0DB8CBF68F3}" type="pres">
      <dgm:prSet presAssocID="{52BDF584-6BA3-4F70-B80E-F6DBF552C34B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1A4B8A1-3075-4D90-A04E-F8497CA6FFF6}" type="pres">
      <dgm:prSet presAssocID="{52BDF584-6BA3-4F70-B80E-F6DBF552C34B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BEB27A3-32A0-48BA-841A-38A883869FDD}" type="pres">
      <dgm:prSet presAssocID="{52BDF584-6BA3-4F70-B80E-F6DBF552C34B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9F678FF-C3E2-4B69-82E8-0D180259E39F}" type="pres">
      <dgm:prSet presAssocID="{52BDF584-6BA3-4F70-B80E-F6DBF552C34B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BAE316B-0FEB-4E19-8015-BCAF48A38BCC}" type="pres">
      <dgm:prSet presAssocID="{52BDF584-6BA3-4F70-B80E-F6DBF552C34B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9AC8E95-4FD4-4E0C-A520-D46B11441337}" type="pres">
      <dgm:prSet presAssocID="{52BDF584-6BA3-4F70-B80E-F6DBF552C34B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F9528E9-4461-43A9-8607-87A23C7860B2}" type="pres">
      <dgm:prSet presAssocID="{52BDF584-6BA3-4F70-B80E-F6DBF552C34B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F2971457-0A53-470E-86AF-EEA040AE042B}" type="presOf" srcId="{98DDEBD1-6224-4814-8C80-54B530023187}" destId="{5BEB27A3-32A0-48BA-841A-38A883869FDD}" srcOrd="0" destOrd="0" presId="urn:microsoft.com/office/officeart/2005/8/layout/vProcess5"/>
    <dgm:cxn modelId="{7FCB592C-BF92-4AF5-B5D1-DB250E26BCA9}" srcId="{52BDF584-6BA3-4F70-B80E-F6DBF552C34B}" destId="{49C1A667-9498-452C-8F21-9B4572817FC4}" srcOrd="3" destOrd="0" parTransId="{752AE174-69AF-4DE2-B8FE-EFA1D04F46AE}" sibTransId="{FB7B2F65-7763-4FCC-A29F-2F071653623F}"/>
    <dgm:cxn modelId="{A7B119AD-965C-42A7-9164-14CFBD6E8777}" srcId="{52BDF584-6BA3-4F70-B80E-F6DBF552C34B}" destId="{3EE4579E-DEE5-4F80-B04E-0C0576068936}" srcOrd="1" destOrd="0" parTransId="{DD783D86-E2AD-4043-9B1C-8469D88AA8C7}" sibTransId="{C63ED9CC-EAB5-48D9-AA8C-CE57639C4766}"/>
    <dgm:cxn modelId="{E56C5752-E5BA-4EFA-9451-7B017A136C6F}" type="presOf" srcId="{243BCFAC-BA8D-417B-B939-55CDFA756923}" destId="{714DE651-8994-4147-BBFE-D0DB8CBF68F3}" srcOrd="0" destOrd="0" presId="urn:microsoft.com/office/officeart/2005/8/layout/vProcess5"/>
    <dgm:cxn modelId="{15775ABC-718F-4A15-B646-08E00C90E2A3}" type="presOf" srcId="{52BDF584-6BA3-4F70-B80E-F6DBF552C34B}" destId="{C3B7BCE7-3E43-4AA1-8190-A81D28E57568}" srcOrd="0" destOrd="0" presId="urn:microsoft.com/office/officeart/2005/8/layout/vProcess5"/>
    <dgm:cxn modelId="{AB58493C-8BBC-4F74-8FC0-DAFC9EB87118}" type="presOf" srcId="{61EEDCCB-FCE0-4789-B7F3-B5EFCAF170F7}" destId="{09AC8E95-4FD4-4E0C-A520-D46B11441337}" srcOrd="1" destOrd="0" presId="urn:microsoft.com/office/officeart/2005/8/layout/vProcess5"/>
    <dgm:cxn modelId="{F20CDB97-66EB-4401-AA29-9AF7C3202F34}" type="presOf" srcId="{61EEDCCB-FCE0-4789-B7F3-B5EFCAF170F7}" destId="{002BEF13-EF32-45DF-AA5D-42A83466D020}" srcOrd="0" destOrd="0" presId="urn:microsoft.com/office/officeart/2005/8/layout/vProcess5"/>
    <dgm:cxn modelId="{9FFBF1D3-172E-4A39-9C31-D63284619B8A}" type="presOf" srcId="{49C1A667-9498-452C-8F21-9B4572817FC4}" destId="{971131DC-6567-4F40-BCF4-41CE982ED393}" srcOrd="0" destOrd="0" presId="urn:microsoft.com/office/officeart/2005/8/layout/vProcess5"/>
    <dgm:cxn modelId="{D4ED679E-59E1-49DE-AEBC-D4D75E604917}" type="presOf" srcId="{C63ED9CC-EAB5-48D9-AA8C-CE57639C4766}" destId="{81A4B8A1-3075-4D90-A04E-F8497CA6FFF6}" srcOrd="0" destOrd="0" presId="urn:microsoft.com/office/officeart/2005/8/layout/vProcess5"/>
    <dgm:cxn modelId="{F426A1FB-80B2-4587-9CA7-B6B9735817D6}" type="presOf" srcId="{49C1A667-9498-452C-8F21-9B4572817FC4}" destId="{5F9528E9-4461-43A9-8607-87A23C7860B2}" srcOrd="1" destOrd="0" presId="urn:microsoft.com/office/officeart/2005/8/layout/vProcess5"/>
    <dgm:cxn modelId="{1C67B442-C2B1-4DDC-BA11-A3B18784494A}" srcId="{52BDF584-6BA3-4F70-B80E-F6DBF552C34B}" destId="{61EEDCCB-FCE0-4789-B7F3-B5EFCAF170F7}" srcOrd="2" destOrd="0" parTransId="{5FB4CB8D-A978-4BC1-B0CE-F957258CCB11}" sibTransId="{98DDEBD1-6224-4814-8C80-54B530023187}"/>
    <dgm:cxn modelId="{32E9C2B9-3CC0-431D-ABD7-99561D27EA0E}" type="presOf" srcId="{3EE4579E-DEE5-4F80-B04E-0C0576068936}" destId="{C99E9DB9-EBA2-4F33-A421-191978E150EA}" srcOrd="0" destOrd="0" presId="urn:microsoft.com/office/officeart/2005/8/layout/vProcess5"/>
    <dgm:cxn modelId="{8BF2F8C5-A6B1-4613-867F-097EEA055953}" type="presOf" srcId="{B1793AD9-0B65-4823-88F0-75A367EAB1B8}" destId="{19F678FF-C3E2-4B69-82E8-0D180259E39F}" srcOrd="1" destOrd="0" presId="urn:microsoft.com/office/officeart/2005/8/layout/vProcess5"/>
    <dgm:cxn modelId="{E63AF5F0-E6DC-472E-A25D-E4161D3E7726}" type="presOf" srcId="{B1793AD9-0B65-4823-88F0-75A367EAB1B8}" destId="{F786290D-A0DC-45A7-9B03-29182826F461}" srcOrd="0" destOrd="0" presId="urn:microsoft.com/office/officeart/2005/8/layout/vProcess5"/>
    <dgm:cxn modelId="{4D038181-03AE-4814-BC05-B59B28E99724}" type="presOf" srcId="{3EE4579E-DEE5-4F80-B04E-0C0576068936}" destId="{8BAE316B-0FEB-4E19-8015-BCAF48A38BCC}" srcOrd="1" destOrd="0" presId="urn:microsoft.com/office/officeart/2005/8/layout/vProcess5"/>
    <dgm:cxn modelId="{9EF02C04-F5F2-4851-8AC3-BBB358202559}" srcId="{52BDF584-6BA3-4F70-B80E-F6DBF552C34B}" destId="{B1793AD9-0B65-4823-88F0-75A367EAB1B8}" srcOrd="0" destOrd="0" parTransId="{0258755C-CAE5-4F31-9EDD-9DD2B9AFC9A6}" sibTransId="{243BCFAC-BA8D-417B-B939-55CDFA756923}"/>
    <dgm:cxn modelId="{D52FBCE4-71DC-4031-AAF4-A961E78B0FAB}" type="presParOf" srcId="{C3B7BCE7-3E43-4AA1-8190-A81D28E57568}" destId="{047F13C5-F3B9-41C5-8C93-A8CAAF1E6443}" srcOrd="0" destOrd="0" presId="urn:microsoft.com/office/officeart/2005/8/layout/vProcess5"/>
    <dgm:cxn modelId="{380FCFFC-AC95-48E0-B0D6-91D8A6AA3B93}" type="presParOf" srcId="{C3B7BCE7-3E43-4AA1-8190-A81D28E57568}" destId="{F786290D-A0DC-45A7-9B03-29182826F461}" srcOrd="1" destOrd="0" presId="urn:microsoft.com/office/officeart/2005/8/layout/vProcess5"/>
    <dgm:cxn modelId="{DA0A7A9B-87CA-4327-AF19-9928BD700CBC}" type="presParOf" srcId="{C3B7BCE7-3E43-4AA1-8190-A81D28E57568}" destId="{C99E9DB9-EBA2-4F33-A421-191978E150EA}" srcOrd="2" destOrd="0" presId="urn:microsoft.com/office/officeart/2005/8/layout/vProcess5"/>
    <dgm:cxn modelId="{0062227B-735F-400E-B830-6687F38E6C36}" type="presParOf" srcId="{C3B7BCE7-3E43-4AA1-8190-A81D28E57568}" destId="{002BEF13-EF32-45DF-AA5D-42A83466D020}" srcOrd="3" destOrd="0" presId="urn:microsoft.com/office/officeart/2005/8/layout/vProcess5"/>
    <dgm:cxn modelId="{50FCD7E3-6968-4B4F-A281-2E107B347289}" type="presParOf" srcId="{C3B7BCE7-3E43-4AA1-8190-A81D28E57568}" destId="{971131DC-6567-4F40-BCF4-41CE982ED393}" srcOrd="4" destOrd="0" presId="urn:microsoft.com/office/officeart/2005/8/layout/vProcess5"/>
    <dgm:cxn modelId="{8C14313E-F7DF-45E3-9250-033FA7AFAEA1}" type="presParOf" srcId="{C3B7BCE7-3E43-4AA1-8190-A81D28E57568}" destId="{714DE651-8994-4147-BBFE-D0DB8CBF68F3}" srcOrd="5" destOrd="0" presId="urn:microsoft.com/office/officeart/2005/8/layout/vProcess5"/>
    <dgm:cxn modelId="{44796170-5663-4CD9-BFD7-9AD240FFEBBD}" type="presParOf" srcId="{C3B7BCE7-3E43-4AA1-8190-A81D28E57568}" destId="{81A4B8A1-3075-4D90-A04E-F8497CA6FFF6}" srcOrd="6" destOrd="0" presId="urn:microsoft.com/office/officeart/2005/8/layout/vProcess5"/>
    <dgm:cxn modelId="{1370E932-F79D-49C5-BED8-0C3C1BECEF44}" type="presParOf" srcId="{C3B7BCE7-3E43-4AA1-8190-A81D28E57568}" destId="{5BEB27A3-32A0-48BA-841A-38A883869FDD}" srcOrd="7" destOrd="0" presId="urn:microsoft.com/office/officeart/2005/8/layout/vProcess5"/>
    <dgm:cxn modelId="{E8ED2FCF-F65C-42F8-AA8A-57D96B0B8184}" type="presParOf" srcId="{C3B7BCE7-3E43-4AA1-8190-A81D28E57568}" destId="{19F678FF-C3E2-4B69-82E8-0D180259E39F}" srcOrd="8" destOrd="0" presId="urn:microsoft.com/office/officeart/2005/8/layout/vProcess5"/>
    <dgm:cxn modelId="{4A8E52CB-3636-4E1B-87B2-9BF01451EABC}" type="presParOf" srcId="{C3B7BCE7-3E43-4AA1-8190-A81D28E57568}" destId="{8BAE316B-0FEB-4E19-8015-BCAF48A38BCC}" srcOrd="9" destOrd="0" presId="urn:microsoft.com/office/officeart/2005/8/layout/vProcess5"/>
    <dgm:cxn modelId="{E53193FC-5269-4B06-BCFF-8117C43B51CB}" type="presParOf" srcId="{C3B7BCE7-3E43-4AA1-8190-A81D28E57568}" destId="{09AC8E95-4FD4-4E0C-A520-D46B11441337}" srcOrd="10" destOrd="0" presId="urn:microsoft.com/office/officeart/2005/8/layout/vProcess5"/>
    <dgm:cxn modelId="{2DAF980B-61BD-4FC6-97A1-26A18D304C47}" type="presParOf" srcId="{C3B7BCE7-3E43-4AA1-8190-A81D28E57568}" destId="{5F9528E9-4461-43A9-8607-87A23C7860B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197003-23A4-4F3B-BF52-F6D3AB05C7A4}" type="doc">
      <dgm:prSet loTypeId="urn:microsoft.com/office/officeart/2005/8/layout/default#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d-ID"/>
        </a:p>
      </dgm:t>
    </dgm:pt>
    <dgm:pt modelId="{9E3D9E79-B1A0-47F7-B402-09A0B9F1B41E}">
      <dgm:prSet phldrT="[Text]" custT="1"/>
      <dgm:spPr/>
      <dgm:t>
        <a:bodyPr/>
        <a:lstStyle/>
        <a:p>
          <a:r>
            <a:rPr lang="id-ID" sz="2800" b="1" i="1" dirty="0" smtClean="0">
              <a:solidFill>
                <a:schemeClr val="tx1"/>
              </a:solidFill>
            </a:rPr>
            <a:t>Exhibition</a:t>
          </a:r>
          <a:endParaRPr lang="id-ID" sz="2800" dirty="0">
            <a:solidFill>
              <a:schemeClr val="tx1"/>
            </a:solidFill>
          </a:endParaRPr>
        </a:p>
      </dgm:t>
    </dgm:pt>
    <dgm:pt modelId="{6566955B-54D0-461F-831E-CCF30D29088F}" type="parTrans" cxnId="{8F231D3E-2965-4E9C-A19F-071BAFEC514F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68EC25FE-C8D9-4A9B-BE63-1E54667D1790}" type="sibTrans" cxnId="{8F231D3E-2965-4E9C-A19F-071BAFEC514F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96328B35-2D3E-402B-9643-5841CDFA65C9}">
      <dgm:prSet phldrT="[Text]" custT="1"/>
      <dgm:spPr/>
      <dgm:t>
        <a:bodyPr/>
        <a:lstStyle/>
        <a:p>
          <a:r>
            <a:rPr lang="id-ID" sz="2800" b="1" i="1" dirty="0" smtClean="0">
              <a:solidFill>
                <a:schemeClr val="tx1"/>
              </a:solidFill>
            </a:rPr>
            <a:t>Fetism</a:t>
          </a:r>
          <a:endParaRPr lang="id-ID" sz="2800" dirty="0">
            <a:solidFill>
              <a:schemeClr val="tx1"/>
            </a:solidFill>
          </a:endParaRPr>
        </a:p>
      </dgm:t>
    </dgm:pt>
    <dgm:pt modelId="{CCB9E02B-BCC8-4B65-B4BE-547F6866F8E5}" type="parTrans" cxnId="{5760D965-4B47-4F17-97F4-D7E5483DC5C9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2C2F9443-7686-4D3B-97A9-F4D01F9A9450}" type="sibTrans" cxnId="{5760D965-4B47-4F17-97F4-D7E5483DC5C9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C8B4ABB2-9FA6-450D-8976-68EE4EFE5C57}">
      <dgm:prSet phldrT="[Text]" custT="1"/>
      <dgm:spPr/>
      <dgm:t>
        <a:bodyPr/>
        <a:lstStyle/>
        <a:p>
          <a:r>
            <a:rPr lang="id-ID" sz="2800" b="1" i="1" dirty="0" smtClean="0">
              <a:solidFill>
                <a:schemeClr val="tx1"/>
              </a:solidFill>
            </a:rPr>
            <a:t>Frotteurism</a:t>
          </a:r>
          <a:endParaRPr lang="id-ID" sz="2800" dirty="0">
            <a:solidFill>
              <a:schemeClr val="tx1"/>
            </a:solidFill>
          </a:endParaRPr>
        </a:p>
      </dgm:t>
    </dgm:pt>
    <dgm:pt modelId="{934542CE-52F3-4FC2-87D6-BDC5029A207F}" type="parTrans" cxnId="{07F50A04-18EF-4D78-B09D-49B1C4EA2F08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F02A1848-C74B-4E0F-83D6-9DE51B458CA1}" type="sibTrans" cxnId="{07F50A04-18EF-4D78-B09D-49B1C4EA2F08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8BE88B88-BB6F-4795-B57E-D7C40E5D18AB}">
      <dgm:prSet phldrT="[Text]" custT="1"/>
      <dgm:spPr/>
      <dgm:t>
        <a:bodyPr/>
        <a:lstStyle/>
        <a:p>
          <a:r>
            <a:rPr lang="id-ID" sz="2800" b="1" i="1" dirty="0" smtClean="0">
              <a:solidFill>
                <a:schemeClr val="tx1"/>
              </a:solidFill>
            </a:rPr>
            <a:t>Pedophilia</a:t>
          </a:r>
          <a:endParaRPr lang="id-ID" sz="2800" dirty="0">
            <a:solidFill>
              <a:schemeClr val="tx1"/>
            </a:solidFill>
          </a:endParaRPr>
        </a:p>
      </dgm:t>
    </dgm:pt>
    <dgm:pt modelId="{EE9D844F-722A-4230-8F7E-D2B039B87D98}" type="parTrans" cxnId="{9B8516C9-8CBD-4000-9122-883F814B8F17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DFC3917D-345B-4084-8B7A-E41DECCC260E}" type="sibTrans" cxnId="{9B8516C9-8CBD-4000-9122-883F814B8F17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F230A121-21E3-414C-B9E2-BF6B1B83A439}">
      <dgm:prSet phldrT="[Text]" custT="1"/>
      <dgm:spPr/>
      <dgm:t>
        <a:bodyPr/>
        <a:lstStyle/>
        <a:p>
          <a:r>
            <a:rPr lang="id-ID" sz="2800" b="1" i="1" dirty="0" smtClean="0">
              <a:solidFill>
                <a:schemeClr val="tx1"/>
              </a:solidFill>
            </a:rPr>
            <a:t>Sexual Masochism</a:t>
          </a:r>
          <a:endParaRPr lang="id-ID" sz="2800" dirty="0">
            <a:solidFill>
              <a:schemeClr val="tx1"/>
            </a:solidFill>
          </a:endParaRPr>
        </a:p>
      </dgm:t>
    </dgm:pt>
    <dgm:pt modelId="{216F8E05-D057-4EC2-B171-1C05C690BD83}" type="parTrans" cxnId="{6A2D8CC1-6BF8-4909-B1D0-9C5639F8FF8E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1836F742-5C9C-4ADD-9B97-1AFDD920046E}" type="sibTrans" cxnId="{6A2D8CC1-6BF8-4909-B1D0-9C5639F8FF8E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920C304D-9E7E-4D19-AF0F-B88D2DC51DDF}">
      <dgm:prSet phldrT="[Text]" custT="1"/>
      <dgm:spPr/>
      <dgm:t>
        <a:bodyPr/>
        <a:lstStyle/>
        <a:p>
          <a:r>
            <a:rPr lang="id-ID" sz="2800" b="1" i="1" dirty="0" smtClean="0">
              <a:solidFill>
                <a:schemeClr val="tx1"/>
              </a:solidFill>
            </a:rPr>
            <a:t>Sexual</a:t>
          </a:r>
          <a:r>
            <a:rPr lang="id-ID" sz="2800" b="1" dirty="0" smtClean="0">
              <a:solidFill>
                <a:schemeClr val="tx1"/>
              </a:solidFill>
            </a:rPr>
            <a:t> </a:t>
          </a:r>
          <a:r>
            <a:rPr lang="id-ID" sz="2800" b="1" i="1" dirty="0" smtClean="0">
              <a:solidFill>
                <a:schemeClr val="tx1"/>
              </a:solidFill>
            </a:rPr>
            <a:t>Sadism</a:t>
          </a:r>
          <a:endParaRPr lang="id-ID" sz="2800" dirty="0">
            <a:solidFill>
              <a:schemeClr val="tx1"/>
            </a:solidFill>
          </a:endParaRPr>
        </a:p>
      </dgm:t>
    </dgm:pt>
    <dgm:pt modelId="{420BEDCC-1021-4A22-A8D1-0D50D62F1669}" type="parTrans" cxnId="{16FD5AFC-499C-4FF2-9E60-DBC864B384C4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8EEB7E90-C75E-4924-8BF8-0258DBB15094}" type="sibTrans" cxnId="{16FD5AFC-499C-4FF2-9E60-DBC864B384C4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F5FE3C92-0376-4C46-B50B-347D12D23BEE}">
      <dgm:prSet phldrT="[Text]" custT="1"/>
      <dgm:spPr/>
      <dgm:t>
        <a:bodyPr/>
        <a:lstStyle/>
        <a:p>
          <a:r>
            <a:rPr lang="id-ID" sz="2800" b="1" i="1" dirty="0" smtClean="0">
              <a:solidFill>
                <a:schemeClr val="tx1"/>
              </a:solidFill>
            </a:rPr>
            <a:t>Voyeurism</a:t>
          </a:r>
          <a:endParaRPr lang="id-ID" sz="2800" dirty="0">
            <a:solidFill>
              <a:schemeClr val="tx1"/>
            </a:solidFill>
          </a:endParaRPr>
        </a:p>
      </dgm:t>
    </dgm:pt>
    <dgm:pt modelId="{B9466594-4559-4138-B58F-8EE6989DD7CF}" type="parTrans" cxnId="{616A569F-3AE9-46D3-A522-63F29DE35DDC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0E4ACBFA-D273-4097-87E0-60C8F8EAEE9B}" type="sibTrans" cxnId="{616A569F-3AE9-46D3-A522-63F29DE35DDC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982F4944-F95E-4CCF-ACDE-65C39349218B}">
      <dgm:prSet phldrT="[Text]" custT="1"/>
      <dgm:spPr/>
      <dgm:t>
        <a:bodyPr/>
        <a:lstStyle/>
        <a:p>
          <a:r>
            <a:rPr lang="id-ID" sz="2800" b="1" i="1" dirty="0" smtClean="0">
              <a:solidFill>
                <a:schemeClr val="tx1"/>
              </a:solidFill>
            </a:rPr>
            <a:t>Tranvestic Fetism</a:t>
          </a:r>
          <a:endParaRPr lang="id-ID" sz="2800" dirty="0">
            <a:solidFill>
              <a:schemeClr val="tx1"/>
            </a:solidFill>
          </a:endParaRPr>
        </a:p>
      </dgm:t>
    </dgm:pt>
    <dgm:pt modelId="{B7BC534C-6733-440A-BB82-16A80B625E64}" type="parTrans" cxnId="{82CE395D-CCBC-4856-ACB0-37ABA91B95CD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3F1D9215-C46F-4941-ABA4-9BF8C916B3C7}" type="sibTrans" cxnId="{82CE395D-CCBC-4856-ACB0-37ABA91B95CD}">
      <dgm:prSet/>
      <dgm:spPr/>
      <dgm:t>
        <a:bodyPr/>
        <a:lstStyle/>
        <a:p>
          <a:endParaRPr lang="id-ID" sz="3200">
            <a:solidFill>
              <a:schemeClr val="tx1"/>
            </a:solidFill>
          </a:endParaRPr>
        </a:p>
      </dgm:t>
    </dgm:pt>
    <dgm:pt modelId="{BCB3B520-025B-47BF-8B3E-C0CBB8C2F7BB}" type="pres">
      <dgm:prSet presAssocID="{04197003-23A4-4F3B-BF52-F6D3AB05C7A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C4875707-3041-4160-A805-FB47EF7D9A91}" type="pres">
      <dgm:prSet presAssocID="{9E3D9E79-B1A0-47F7-B402-09A0B9F1B41E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7F90288-0FD9-45D6-9276-44F1492A2C12}" type="pres">
      <dgm:prSet presAssocID="{68EC25FE-C8D9-4A9B-BE63-1E54667D1790}" presName="sibTrans" presStyleCnt="0"/>
      <dgm:spPr/>
    </dgm:pt>
    <dgm:pt modelId="{021BF85C-6807-4D46-BE7F-96B732FF1D59}" type="pres">
      <dgm:prSet presAssocID="{96328B35-2D3E-402B-9643-5841CDFA65C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A786D73-7373-417C-9FB9-EA92047BC62E}" type="pres">
      <dgm:prSet presAssocID="{2C2F9443-7686-4D3B-97A9-F4D01F9A9450}" presName="sibTrans" presStyleCnt="0"/>
      <dgm:spPr/>
    </dgm:pt>
    <dgm:pt modelId="{32A45809-1716-4048-9F3B-279C6E6DAA6B}" type="pres">
      <dgm:prSet presAssocID="{C8B4ABB2-9FA6-450D-8976-68EE4EFE5C57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4BAEC69-9C60-4624-BBD5-260AB67E76D8}" type="pres">
      <dgm:prSet presAssocID="{F02A1848-C74B-4E0F-83D6-9DE51B458CA1}" presName="sibTrans" presStyleCnt="0"/>
      <dgm:spPr/>
    </dgm:pt>
    <dgm:pt modelId="{9CE4B969-E446-416F-9C05-BE8E3A6E983B}" type="pres">
      <dgm:prSet presAssocID="{8BE88B88-BB6F-4795-B57E-D7C40E5D18A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29D0435-57D0-43D2-B9CF-1A148A509AE7}" type="pres">
      <dgm:prSet presAssocID="{DFC3917D-345B-4084-8B7A-E41DECCC260E}" presName="sibTrans" presStyleCnt="0"/>
      <dgm:spPr/>
    </dgm:pt>
    <dgm:pt modelId="{AF8E47DC-99E8-405E-A259-794FB6797595}" type="pres">
      <dgm:prSet presAssocID="{F230A121-21E3-414C-B9E2-BF6B1B83A439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CE362B3-F949-4367-98BE-79881958DD12}" type="pres">
      <dgm:prSet presAssocID="{1836F742-5C9C-4ADD-9B97-1AFDD920046E}" presName="sibTrans" presStyleCnt="0"/>
      <dgm:spPr/>
    </dgm:pt>
    <dgm:pt modelId="{4CED90CC-CEC5-4E75-BE1E-8422F1A55068}" type="pres">
      <dgm:prSet presAssocID="{920C304D-9E7E-4D19-AF0F-B88D2DC51DD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AA5A4B6-1FCB-476B-A978-07989074862C}" type="pres">
      <dgm:prSet presAssocID="{8EEB7E90-C75E-4924-8BF8-0258DBB15094}" presName="sibTrans" presStyleCnt="0"/>
      <dgm:spPr/>
    </dgm:pt>
    <dgm:pt modelId="{D99D15FB-DE7D-43C6-B850-F591E2CD3E09}" type="pres">
      <dgm:prSet presAssocID="{982F4944-F95E-4CCF-ACDE-65C39349218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4912F4C-C7A8-4A75-82F8-313B3019F157}" type="pres">
      <dgm:prSet presAssocID="{3F1D9215-C46F-4941-ABA4-9BF8C916B3C7}" presName="sibTrans" presStyleCnt="0"/>
      <dgm:spPr/>
    </dgm:pt>
    <dgm:pt modelId="{DFB7371B-1D23-4566-974F-600AFA451DE2}" type="pres">
      <dgm:prSet presAssocID="{F5FE3C92-0376-4C46-B50B-347D12D23BEE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1E0E7782-5D8C-41CE-AC65-03289D31D952}" type="presOf" srcId="{96328B35-2D3E-402B-9643-5841CDFA65C9}" destId="{021BF85C-6807-4D46-BE7F-96B732FF1D59}" srcOrd="0" destOrd="0" presId="urn:microsoft.com/office/officeart/2005/8/layout/default#1"/>
    <dgm:cxn modelId="{A62430B8-851D-4711-BD27-D9D653E06BD6}" type="presOf" srcId="{982F4944-F95E-4CCF-ACDE-65C39349218B}" destId="{D99D15FB-DE7D-43C6-B850-F591E2CD3E09}" srcOrd="0" destOrd="0" presId="urn:microsoft.com/office/officeart/2005/8/layout/default#1"/>
    <dgm:cxn modelId="{5760D965-4B47-4F17-97F4-D7E5483DC5C9}" srcId="{04197003-23A4-4F3B-BF52-F6D3AB05C7A4}" destId="{96328B35-2D3E-402B-9643-5841CDFA65C9}" srcOrd="1" destOrd="0" parTransId="{CCB9E02B-BCC8-4B65-B4BE-547F6866F8E5}" sibTransId="{2C2F9443-7686-4D3B-97A9-F4D01F9A9450}"/>
    <dgm:cxn modelId="{EDDE730D-9E71-4CD7-AD70-C3ECDC95CC10}" type="presOf" srcId="{C8B4ABB2-9FA6-450D-8976-68EE4EFE5C57}" destId="{32A45809-1716-4048-9F3B-279C6E6DAA6B}" srcOrd="0" destOrd="0" presId="urn:microsoft.com/office/officeart/2005/8/layout/default#1"/>
    <dgm:cxn modelId="{616A569F-3AE9-46D3-A522-63F29DE35DDC}" srcId="{04197003-23A4-4F3B-BF52-F6D3AB05C7A4}" destId="{F5FE3C92-0376-4C46-B50B-347D12D23BEE}" srcOrd="7" destOrd="0" parTransId="{B9466594-4559-4138-B58F-8EE6989DD7CF}" sibTransId="{0E4ACBFA-D273-4097-87E0-60C8F8EAEE9B}"/>
    <dgm:cxn modelId="{9B8516C9-8CBD-4000-9122-883F814B8F17}" srcId="{04197003-23A4-4F3B-BF52-F6D3AB05C7A4}" destId="{8BE88B88-BB6F-4795-B57E-D7C40E5D18AB}" srcOrd="3" destOrd="0" parTransId="{EE9D844F-722A-4230-8F7E-D2B039B87D98}" sibTransId="{DFC3917D-345B-4084-8B7A-E41DECCC260E}"/>
    <dgm:cxn modelId="{78CDA061-7604-4D6C-B263-AD5673279C1D}" type="presOf" srcId="{8BE88B88-BB6F-4795-B57E-D7C40E5D18AB}" destId="{9CE4B969-E446-416F-9C05-BE8E3A6E983B}" srcOrd="0" destOrd="0" presId="urn:microsoft.com/office/officeart/2005/8/layout/default#1"/>
    <dgm:cxn modelId="{C1DAF3E2-A858-43A9-9988-408F252C38D8}" type="presOf" srcId="{F230A121-21E3-414C-B9E2-BF6B1B83A439}" destId="{AF8E47DC-99E8-405E-A259-794FB6797595}" srcOrd="0" destOrd="0" presId="urn:microsoft.com/office/officeart/2005/8/layout/default#1"/>
    <dgm:cxn modelId="{07F50A04-18EF-4D78-B09D-49B1C4EA2F08}" srcId="{04197003-23A4-4F3B-BF52-F6D3AB05C7A4}" destId="{C8B4ABB2-9FA6-450D-8976-68EE4EFE5C57}" srcOrd="2" destOrd="0" parTransId="{934542CE-52F3-4FC2-87D6-BDC5029A207F}" sibTransId="{F02A1848-C74B-4E0F-83D6-9DE51B458CA1}"/>
    <dgm:cxn modelId="{16FD5AFC-499C-4FF2-9E60-DBC864B384C4}" srcId="{04197003-23A4-4F3B-BF52-F6D3AB05C7A4}" destId="{920C304D-9E7E-4D19-AF0F-B88D2DC51DDF}" srcOrd="5" destOrd="0" parTransId="{420BEDCC-1021-4A22-A8D1-0D50D62F1669}" sibTransId="{8EEB7E90-C75E-4924-8BF8-0258DBB15094}"/>
    <dgm:cxn modelId="{6A2D8CC1-6BF8-4909-B1D0-9C5639F8FF8E}" srcId="{04197003-23A4-4F3B-BF52-F6D3AB05C7A4}" destId="{F230A121-21E3-414C-B9E2-BF6B1B83A439}" srcOrd="4" destOrd="0" parTransId="{216F8E05-D057-4EC2-B171-1C05C690BD83}" sibTransId="{1836F742-5C9C-4ADD-9B97-1AFDD920046E}"/>
    <dgm:cxn modelId="{0048888F-5B91-41DE-BD9E-43ED359B6483}" type="presOf" srcId="{04197003-23A4-4F3B-BF52-F6D3AB05C7A4}" destId="{BCB3B520-025B-47BF-8B3E-C0CBB8C2F7BB}" srcOrd="0" destOrd="0" presId="urn:microsoft.com/office/officeart/2005/8/layout/default#1"/>
    <dgm:cxn modelId="{82CE395D-CCBC-4856-ACB0-37ABA91B95CD}" srcId="{04197003-23A4-4F3B-BF52-F6D3AB05C7A4}" destId="{982F4944-F95E-4CCF-ACDE-65C39349218B}" srcOrd="6" destOrd="0" parTransId="{B7BC534C-6733-440A-BB82-16A80B625E64}" sibTransId="{3F1D9215-C46F-4941-ABA4-9BF8C916B3C7}"/>
    <dgm:cxn modelId="{8F231D3E-2965-4E9C-A19F-071BAFEC514F}" srcId="{04197003-23A4-4F3B-BF52-F6D3AB05C7A4}" destId="{9E3D9E79-B1A0-47F7-B402-09A0B9F1B41E}" srcOrd="0" destOrd="0" parTransId="{6566955B-54D0-461F-831E-CCF30D29088F}" sibTransId="{68EC25FE-C8D9-4A9B-BE63-1E54667D1790}"/>
    <dgm:cxn modelId="{306688E3-ACBA-4E7E-BC1A-8E5F5AB593BB}" type="presOf" srcId="{9E3D9E79-B1A0-47F7-B402-09A0B9F1B41E}" destId="{C4875707-3041-4160-A805-FB47EF7D9A91}" srcOrd="0" destOrd="0" presId="urn:microsoft.com/office/officeart/2005/8/layout/default#1"/>
    <dgm:cxn modelId="{A150FB5B-D462-4F72-AD79-6015428455C4}" type="presOf" srcId="{920C304D-9E7E-4D19-AF0F-B88D2DC51DDF}" destId="{4CED90CC-CEC5-4E75-BE1E-8422F1A55068}" srcOrd="0" destOrd="0" presId="urn:microsoft.com/office/officeart/2005/8/layout/default#1"/>
    <dgm:cxn modelId="{76863679-BF04-4955-AFCC-D60AB652DC94}" type="presOf" srcId="{F5FE3C92-0376-4C46-B50B-347D12D23BEE}" destId="{DFB7371B-1D23-4566-974F-600AFA451DE2}" srcOrd="0" destOrd="0" presId="urn:microsoft.com/office/officeart/2005/8/layout/default#1"/>
    <dgm:cxn modelId="{2AC3E896-6899-4448-8FC2-642A54A7B18B}" type="presParOf" srcId="{BCB3B520-025B-47BF-8B3E-C0CBB8C2F7BB}" destId="{C4875707-3041-4160-A805-FB47EF7D9A91}" srcOrd="0" destOrd="0" presId="urn:microsoft.com/office/officeart/2005/8/layout/default#1"/>
    <dgm:cxn modelId="{4EF47ADD-61E7-4010-B02A-80C0492F5806}" type="presParOf" srcId="{BCB3B520-025B-47BF-8B3E-C0CBB8C2F7BB}" destId="{87F90288-0FD9-45D6-9276-44F1492A2C12}" srcOrd="1" destOrd="0" presId="urn:microsoft.com/office/officeart/2005/8/layout/default#1"/>
    <dgm:cxn modelId="{2E0F2615-36DD-4A78-843D-313776F7A419}" type="presParOf" srcId="{BCB3B520-025B-47BF-8B3E-C0CBB8C2F7BB}" destId="{021BF85C-6807-4D46-BE7F-96B732FF1D59}" srcOrd="2" destOrd="0" presId="urn:microsoft.com/office/officeart/2005/8/layout/default#1"/>
    <dgm:cxn modelId="{A93BBA4A-0148-43FA-AB38-8F792CD4481B}" type="presParOf" srcId="{BCB3B520-025B-47BF-8B3E-C0CBB8C2F7BB}" destId="{7A786D73-7373-417C-9FB9-EA92047BC62E}" srcOrd="3" destOrd="0" presId="urn:microsoft.com/office/officeart/2005/8/layout/default#1"/>
    <dgm:cxn modelId="{6E395D16-4AC0-4DBB-A856-0D4F76C9AEAF}" type="presParOf" srcId="{BCB3B520-025B-47BF-8B3E-C0CBB8C2F7BB}" destId="{32A45809-1716-4048-9F3B-279C6E6DAA6B}" srcOrd="4" destOrd="0" presId="urn:microsoft.com/office/officeart/2005/8/layout/default#1"/>
    <dgm:cxn modelId="{2D87E4DB-975B-4217-B630-84E6F7145E20}" type="presParOf" srcId="{BCB3B520-025B-47BF-8B3E-C0CBB8C2F7BB}" destId="{34BAEC69-9C60-4624-BBD5-260AB67E76D8}" srcOrd="5" destOrd="0" presId="urn:microsoft.com/office/officeart/2005/8/layout/default#1"/>
    <dgm:cxn modelId="{8B5D45EC-30A5-4659-AFE4-BDEE84186D84}" type="presParOf" srcId="{BCB3B520-025B-47BF-8B3E-C0CBB8C2F7BB}" destId="{9CE4B969-E446-416F-9C05-BE8E3A6E983B}" srcOrd="6" destOrd="0" presId="urn:microsoft.com/office/officeart/2005/8/layout/default#1"/>
    <dgm:cxn modelId="{483B5A6A-FC37-468B-922C-5264264E8474}" type="presParOf" srcId="{BCB3B520-025B-47BF-8B3E-C0CBB8C2F7BB}" destId="{829D0435-57D0-43D2-B9CF-1A148A509AE7}" srcOrd="7" destOrd="0" presId="urn:microsoft.com/office/officeart/2005/8/layout/default#1"/>
    <dgm:cxn modelId="{5F8CDFD9-ED43-4186-B01B-E856221332E9}" type="presParOf" srcId="{BCB3B520-025B-47BF-8B3E-C0CBB8C2F7BB}" destId="{AF8E47DC-99E8-405E-A259-794FB6797595}" srcOrd="8" destOrd="0" presId="urn:microsoft.com/office/officeart/2005/8/layout/default#1"/>
    <dgm:cxn modelId="{E09BC094-BB17-4E27-912D-C77DF94177F2}" type="presParOf" srcId="{BCB3B520-025B-47BF-8B3E-C0CBB8C2F7BB}" destId="{5CE362B3-F949-4367-98BE-79881958DD12}" srcOrd="9" destOrd="0" presId="urn:microsoft.com/office/officeart/2005/8/layout/default#1"/>
    <dgm:cxn modelId="{5B26B2A6-3502-4835-83CD-2F6B279C5299}" type="presParOf" srcId="{BCB3B520-025B-47BF-8B3E-C0CBB8C2F7BB}" destId="{4CED90CC-CEC5-4E75-BE1E-8422F1A55068}" srcOrd="10" destOrd="0" presId="urn:microsoft.com/office/officeart/2005/8/layout/default#1"/>
    <dgm:cxn modelId="{1C045169-6A12-4D31-A82C-1E369BF057F9}" type="presParOf" srcId="{BCB3B520-025B-47BF-8B3E-C0CBB8C2F7BB}" destId="{AAA5A4B6-1FCB-476B-A978-07989074862C}" srcOrd="11" destOrd="0" presId="urn:microsoft.com/office/officeart/2005/8/layout/default#1"/>
    <dgm:cxn modelId="{57DCF84C-27BA-498E-A718-557DB697FDAF}" type="presParOf" srcId="{BCB3B520-025B-47BF-8B3E-C0CBB8C2F7BB}" destId="{D99D15FB-DE7D-43C6-B850-F591E2CD3E09}" srcOrd="12" destOrd="0" presId="urn:microsoft.com/office/officeart/2005/8/layout/default#1"/>
    <dgm:cxn modelId="{AA3A7FEC-EAFC-4758-8EC0-8B02093D3F9A}" type="presParOf" srcId="{BCB3B520-025B-47BF-8B3E-C0CBB8C2F7BB}" destId="{D4912F4C-C7A8-4A75-82F8-313B3019F157}" srcOrd="13" destOrd="0" presId="urn:microsoft.com/office/officeart/2005/8/layout/default#1"/>
    <dgm:cxn modelId="{87450664-BAD6-4535-A571-67531B873354}" type="presParOf" srcId="{BCB3B520-025B-47BF-8B3E-C0CBB8C2F7BB}" destId="{DFB7371B-1D23-4566-974F-600AFA451DE2}" srcOrd="1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6290D-A0DC-45A7-9B03-29182826F461}">
      <dsp:nvSpPr>
        <dsp:cNvPr id="0" name=""/>
        <dsp:cNvSpPr/>
      </dsp:nvSpPr>
      <dsp:spPr>
        <a:xfrm>
          <a:off x="0" y="0"/>
          <a:ext cx="7315200" cy="89408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300" kern="1200" smtClean="0"/>
            <a:t>1</a:t>
          </a:r>
          <a:r>
            <a:rPr lang="en-US" sz="2300" kern="1200" smtClean="0"/>
            <a:t>)</a:t>
          </a:r>
          <a:r>
            <a:rPr lang="id-ID" sz="2300" kern="1200" smtClean="0"/>
            <a:t>. Objek non-human</a:t>
          </a:r>
          <a:endParaRPr lang="id-ID" sz="2300" kern="1200" dirty="0"/>
        </a:p>
      </dsp:txBody>
      <dsp:txXfrm>
        <a:off x="26187" y="26187"/>
        <a:ext cx="6274867" cy="841706"/>
      </dsp:txXfrm>
    </dsp:sp>
    <dsp:sp modelId="{C99E9DB9-EBA2-4F33-A421-191978E150EA}">
      <dsp:nvSpPr>
        <dsp:cNvPr id="0" name=""/>
        <dsp:cNvSpPr/>
      </dsp:nvSpPr>
      <dsp:spPr>
        <a:xfrm>
          <a:off x="612648" y="1056640"/>
          <a:ext cx="7315200" cy="894080"/>
        </a:xfrm>
        <a:prstGeom prst="roundRect">
          <a:avLst>
            <a:gd name="adj" fmla="val 1000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300" kern="1200" smtClean="0"/>
            <a:t>2</a:t>
          </a:r>
          <a:r>
            <a:rPr lang="en-US" sz="2300" kern="1200" smtClean="0"/>
            <a:t>)</a:t>
          </a:r>
          <a:r>
            <a:rPr lang="id-ID" sz="2300" kern="1200" smtClean="0"/>
            <a:t>. Siksaan oleh partner seksual</a:t>
          </a:r>
          <a:endParaRPr lang="id-ID" sz="2300" kern="1200" dirty="0"/>
        </a:p>
      </dsp:txBody>
      <dsp:txXfrm>
        <a:off x="638835" y="1082827"/>
        <a:ext cx="6069026" cy="841706"/>
      </dsp:txXfrm>
    </dsp:sp>
    <dsp:sp modelId="{002BEF13-EF32-45DF-AA5D-42A83466D020}">
      <dsp:nvSpPr>
        <dsp:cNvPr id="0" name=""/>
        <dsp:cNvSpPr/>
      </dsp:nvSpPr>
      <dsp:spPr>
        <a:xfrm>
          <a:off x="1216151" y="2113280"/>
          <a:ext cx="7315200" cy="894080"/>
        </a:xfrm>
        <a:prstGeom prst="roundRect">
          <a:avLst>
            <a:gd name="adj" fmla="val 1000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300" kern="1200" smtClean="0"/>
            <a:t>3</a:t>
          </a:r>
          <a:r>
            <a:rPr lang="en-US" sz="2300" kern="1200" smtClean="0"/>
            <a:t>)</a:t>
          </a:r>
          <a:r>
            <a:rPr lang="id-ID" sz="2300" kern="1200" smtClean="0"/>
            <a:t>. Anak-anak</a:t>
          </a:r>
          <a:endParaRPr lang="id-ID" sz="2300" kern="1200" dirty="0"/>
        </a:p>
      </dsp:txBody>
      <dsp:txXfrm>
        <a:off x="1242338" y="2139467"/>
        <a:ext cx="6078170" cy="841706"/>
      </dsp:txXfrm>
    </dsp:sp>
    <dsp:sp modelId="{971131DC-6567-4F40-BCF4-41CE982ED393}">
      <dsp:nvSpPr>
        <dsp:cNvPr id="0" name=""/>
        <dsp:cNvSpPr/>
      </dsp:nvSpPr>
      <dsp:spPr>
        <a:xfrm>
          <a:off x="1828799" y="3169919"/>
          <a:ext cx="7315200" cy="894080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300" kern="1200" dirty="0" smtClean="0"/>
            <a:t>dan kondisi ini terjadi dalam periode minimal 6 bulan.</a:t>
          </a:r>
          <a:endParaRPr lang="id-ID" sz="2300" kern="1200" dirty="0"/>
        </a:p>
      </dsp:txBody>
      <dsp:txXfrm>
        <a:off x="1854986" y="3196106"/>
        <a:ext cx="6069026" cy="841706"/>
      </dsp:txXfrm>
    </dsp:sp>
    <dsp:sp modelId="{714DE651-8994-4147-BBFE-D0DB8CBF68F3}">
      <dsp:nvSpPr>
        <dsp:cNvPr id="0" name=""/>
        <dsp:cNvSpPr/>
      </dsp:nvSpPr>
      <dsp:spPr>
        <a:xfrm>
          <a:off x="6734048" y="68478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600" kern="1200"/>
        </a:p>
      </dsp:txBody>
      <dsp:txXfrm>
        <a:off x="6864807" y="684783"/>
        <a:ext cx="319634" cy="437317"/>
      </dsp:txXfrm>
    </dsp:sp>
    <dsp:sp modelId="{81A4B8A1-3075-4D90-A04E-F8497CA6FFF6}">
      <dsp:nvSpPr>
        <dsp:cNvPr id="0" name=""/>
        <dsp:cNvSpPr/>
      </dsp:nvSpPr>
      <dsp:spPr>
        <a:xfrm>
          <a:off x="7346696" y="174142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600" kern="1200"/>
        </a:p>
      </dsp:txBody>
      <dsp:txXfrm>
        <a:off x="7477455" y="1741423"/>
        <a:ext cx="319634" cy="437317"/>
      </dsp:txXfrm>
    </dsp:sp>
    <dsp:sp modelId="{5BEB27A3-32A0-48BA-841A-38A883869FDD}">
      <dsp:nvSpPr>
        <dsp:cNvPr id="0" name=""/>
        <dsp:cNvSpPr/>
      </dsp:nvSpPr>
      <dsp:spPr>
        <a:xfrm>
          <a:off x="7950200" y="2798064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600" kern="1200"/>
        </a:p>
      </dsp:txBody>
      <dsp:txXfrm>
        <a:off x="8080959" y="2798064"/>
        <a:ext cx="319634" cy="4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75707-3041-4160-A805-FB47EF7D9A91}">
      <dsp:nvSpPr>
        <dsp:cNvPr id="0" name=""/>
        <dsp:cNvSpPr/>
      </dsp:nvSpPr>
      <dsp:spPr>
        <a:xfrm>
          <a:off x="57150" y="7"/>
          <a:ext cx="2821781" cy="16930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i="1" kern="1200" dirty="0" smtClean="0">
              <a:solidFill>
                <a:schemeClr val="tx1"/>
              </a:solidFill>
            </a:rPr>
            <a:t>Exhibition</a:t>
          </a:r>
          <a:endParaRPr lang="id-ID" sz="2800" kern="1200" dirty="0">
            <a:solidFill>
              <a:schemeClr val="tx1"/>
            </a:solidFill>
          </a:endParaRPr>
        </a:p>
      </dsp:txBody>
      <dsp:txXfrm>
        <a:off x="57150" y="7"/>
        <a:ext cx="2821781" cy="1693068"/>
      </dsp:txXfrm>
    </dsp:sp>
    <dsp:sp modelId="{021BF85C-6807-4D46-BE7F-96B732FF1D59}">
      <dsp:nvSpPr>
        <dsp:cNvPr id="0" name=""/>
        <dsp:cNvSpPr/>
      </dsp:nvSpPr>
      <dsp:spPr>
        <a:xfrm>
          <a:off x="3161109" y="7"/>
          <a:ext cx="2821781" cy="1693068"/>
        </a:xfrm>
        <a:prstGeom prst="rect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i="1" kern="1200" dirty="0" smtClean="0">
              <a:solidFill>
                <a:schemeClr val="tx1"/>
              </a:solidFill>
            </a:rPr>
            <a:t>Fetism</a:t>
          </a:r>
          <a:endParaRPr lang="id-ID" sz="2800" kern="1200" dirty="0">
            <a:solidFill>
              <a:schemeClr val="tx1"/>
            </a:solidFill>
          </a:endParaRPr>
        </a:p>
      </dsp:txBody>
      <dsp:txXfrm>
        <a:off x="3161109" y="7"/>
        <a:ext cx="2821781" cy="1693068"/>
      </dsp:txXfrm>
    </dsp:sp>
    <dsp:sp modelId="{32A45809-1716-4048-9F3B-279C6E6DAA6B}">
      <dsp:nvSpPr>
        <dsp:cNvPr id="0" name=""/>
        <dsp:cNvSpPr/>
      </dsp:nvSpPr>
      <dsp:spPr>
        <a:xfrm>
          <a:off x="6265068" y="7"/>
          <a:ext cx="2821781" cy="1693068"/>
        </a:xfrm>
        <a:prstGeom prst="rect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i="1" kern="1200" dirty="0" smtClean="0">
              <a:solidFill>
                <a:schemeClr val="tx1"/>
              </a:solidFill>
            </a:rPr>
            <a:t>Frotteurism</a:t>
          </a:r>
          <a:endParaRPr lang="id-ID" sz="2800" kern="1200" dirty="0">
            <a:solidFill>
              <a:schemeClr val="tx1"/>
            </a:solidFill>
          </a:endParaRPr>
        </a:p>
      </dsp:txBody>
      <dsp:txXfrm>
        <a:off x="6265068" y="7"/>
        <a:ext cx="2821781" cy="1693068"/>
      </dsp:txXfrm>
    </dsp:sp>
    <dsp:sp modelId="{9CE4B969-E446-416F-9C05-BE8E3A6E983B}">
      <dsp:nvSpPr>
        <dsp:cNvPr id="0" name=""/>
        <dsp:cNvSpPr/>
      </dsp:nvSpPr>
      <dsp:spPr>
        <a:xfrm>
          <a:off x="57150" y="1975254"/>
          <a:ext cx="2821781" cy="1693068"/>
        </a:xfrm>
        <a:prstGeom prst="rect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i="1" kern="1200" dirty="0" smtClean="0">
              <a:solidFill>
                <a:schemeClr val="tx1"/>
              </a:solidFill>
            </a:rPr>
            <a:t>Pedophilia</a:t>
          </a:r>
          <a:endParaRPr lang="id-ID" sz="2800" kern="1200" dirty="0">
            <a:solidFill>
              <a:schemeClr val="tx1"/>
            </a:solidFill>
          </a:endParaRPr>
        </a:p>
      </dsp:txBody>
      <dsp:txXfrm>
        <a:off x="57150" y="1975254"/>
        <a:ext cx="2821781" cy="1693068"/>
      </dsp:txXfrm>
    </dsp:sp>
    <dsp:sp modelId="{AF8E47DC-99E8-405E-A259-794FB6797595}">
      <dsp:nvSpPr>
        <dsp:cNvPr id="0" name=""/>
        <dsp:cNvSpPr/>
      </dsp:nvSpPr>
      <dsp:spPr>
        <a:xfrm>
          <a:off x="3161109" y="1975254"/>
          <a:ext cx="2821781" cy="1693068"/>
        </a:xfrm>
        <a:prstGeom prst="rect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i="1" kern="1200" dirty="0" smtClean="0">
              <a:solidFill>
                <a:schemeClr val="tx1"/>
              </a:solidFill>
            </a:rPr>
            <a:t>Sexual Masochism</a:t>
          </a:r>
          <a:endParaRPr lang="id-ID" sz="2800" kern="1200" dirty="0">
            <a:solidFill>
              <a:schemeClr val="tx1"/>
            </a:solidFill>
          </a:endParaRPr>
        </a:p>
      </dsp:txBody>
      <dsp:txXfrm>
        <a:off x="3161109" y="1975254"/>
        <a:ext cx="2821781" cy="1693068"/>
      </dsp:txXfrm>
    </dsp:sp>
    <dsp:sp modelId="{4CED90CC-CEC5-4E75-BE1E-8422F1A55068}">
      <dsp:nvSpPr>
        <dsp:cNvPr id="0" name=""/>
        <dsp:cNvSpPr/>
      </dsp:nvSpPr>
      <dsp:spPr>
        <a:xfrm>
          <a:off x="6265068" y="1975254"/>
          <a:ext cx="2821781" cy="1693068"/>
        </a:xfrm>
        <a:prstGeom prst="rect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i="1" kern="1200" dirty="0" smtClean="0">
              <a:solidFill>
                <a:schemeClr val="tx1"/>
              </a:solidFill>
            </a:rPr>
            <a:t>Sexual</a:t>
          </a:r>
          <a:r>
            <a:rPr lang="id-ID" sz="2800" b="1" kern="1200" dirty="0" smtClean="0">
              <a:solidFill>
                <a:schemeClr val="tx1"/>
              </a:solidFill>
            </a:rPr>
            <a:t> </a:t>
          </a:r>
          <a:r>
            <a:rPr lang="id-ID" sz="2800" b="1" i="1" kern="1200" dirty="0" smtClean="0">
              <a:solidFill>
                <a:schemeClr val="tx1"/>
              </a:solidFill>
            </a:rPr>
            <a:t>Sadism</a:t>
          </a:r>
          <a:endParaRPr lang="id-ID" sz="2800" kern="1200" dirty="0">
            <a:solidFill>
              <a:schemeClr val="tx1"/>
            </a:solidFill>
          </a:endParaRPr>
        </a:p>
      </dsp:txBody>
      <dsp:txXfrm>
        <a:off x="6265068" y="1975254"/>
        <a:ext cx="2821781" cy="1693068"/>
      </dsp:txXfrm>
    </dsp:sp>
    <dsp:sp modelId="{D99D15FB-DE7D-43C6-B850-F591E2CD3E09}">
      <dsp:nvSpPr>
        <dsp:cNvPr id="0" name=""/>
        <dsp:cNvSpPr/>
      </dsp:nvSpPr>
      <dsp:spPr>
        <a:xfrm>
          <a:off x="1609129" y="3950501"/>
          <a:ext cx="2821781" cy="1693068"/>
        </a:xfrm>
        <a:prstGeom prst="rect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i="1" kern="1200" dirty="0" smtClean="0">
              <a:solidFill>
                <a:schemeClr val="tx1"/>
              </a:solidFill>
            </a:rPr>
            <a:t>Tranvestic Fetism</a:t>
          </a:r>
          <a:endParaRPr lang="id-ID" sz="2800" kern="1200" dirty="0">
            <a:solidFill>
              <a:schemeClr val="tx1"/>
            </a:solidFill>
          </a:endParaRPr>
        </a:p>
      </dsp:txBody>
      <dsp:txXfrm>
        <a:off x="1609129" y="3950501"/>
        <a:ext cx="2821781" cy="1693068"/>
      </dsp:txXfrm>
    </dsp:sp>
    <dsp:sp modelId="{DFB7371B-1D23-4566-974F-600AFA451DE2}">
      <dsp:nvSpPr>
        <dsp:cNvPr id="0" name=""/>
        <dsp:cNvSpPr/>
      </dsp:nvSpPr>
      <dsp:spPr>
        <a:xfrm>
          <a:off x="4713089" y="3950501"/>
          <a:ext cx="2821781" cy="1693068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b="1" i="1" kern="1200" dirty="0" smtClean="0">
              <a:solidFill>
                <a:schemeClr val="tx1"/>
              </a:solidFill>
            </a:rPr>
            <a:t>Voyeurism</a:t>
          </a:r>
          <a:endParaRPr lang="id-ID" sz="2800" kern="1200" dirty="0">
            <a:solidFill>
              <a:schemeClr val="tx1"/>
            </a:solidFill>
          </a:endParaRPr>
        </a:p>
      </dsp:txBody>
      <dsp:txXfrm>
        <a:off x="4713089" y="3950501"/>
        <a:ext cx="2821781" cy="1693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474C9-6297-44D1-83BE-78D805B6AC79}" type="datetimeFigureOut">
              <a:rPr lang="id-ID" smtClean="0"/>
              <a:pPr/>
              <a:t>06/11/2018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CAE31-FD5E-49A0-9F33-A4B6FDB956AA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5862646"/>
            <a:ext cx="6480048" cy="995354"/>
          </a:xfrm>
        </p:spPr>
        <p:txBody>
          <a:bodyPr>
            <a:normAutofit/>
          </a:bodyPr>
          <a:lstStyle/>
          <a:p>
            <a:pPr algn="l"/>
            <a:r>
              <a:rPr lang="id-ID" sz="2800" cap="none" dirty="0" smtClean="0">
                <a:solidFill>
                  <a:schemeClr val="bg1"/>
                </a:solidFill>
              </a:rPr>
              <a:t>S Titin Liana, S.Psi, M.Psi., Psikolog</a:t>
            </a:r>
            <a:endParaRPr lang="id-ID" sz="2800" cap="none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76" y="2149386"/>
            <a:ext cx="5214942" cy="2071702"/>
          </a:xfrm>
        </p:spPr>
        <p:txBody>
          <a:bodyPr>
            <a:noAutofit/>
          </a:bodyPr>
          <a:lstStyle/>
          <a:p>
            <a:pPr algn="ctr"/>
            <a:r>
              <a:rPr lang="id-ID" sz="4400" b="1" i="1" dirty="0" smtClean="0">
                <a:solidFill>
                  <a:srgbClr val="FF0000"/>
                </a:solidFill>
              </a:rPr>
              <a:t>SEXUAL AND GENDER IDENTITY DISORDER</a:t>
            </a:r>
            <a:endParaRPr lang="id-ID" sz="44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42876" y="714356"/>
            <a:ext cx="3357554" cy="1143000"/>
          </a:xfrm>
        </p:spPr>
        <p:txBody>
          <a:bodyPr/>
          <a:lstStyle/>
          <a:p>
            <a:r>
              <a:rPr lang="id-ID" i="1" dirty="0" smtClean="0">
                <a:ln>
                  <a:solidFill>
                    <a:schemeClr val="tx1"/>
                  </a:solidFill>
                </a:ln>
              </a:rPr>
              <a:t>PARAPHILIAS</a:t>
            </a:r>
            <a:endParaRPr lang="id-ID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071870" y="0"/>
            <a:ext cx="5072130" cy="2857496"/>
          </a:xfrm>
        </p:spPr>
        <p:txBody>
          <a:bodyPr>
            <a:normAutofit fontScale="92500"/>
          </a:bodyPr>
          <a:lstStyle/>
          <a:p>
            <a:r>
              <a:rPr lang="id-ID" dirty="0" smtClean="0">
                <a:solidFill>
                  <a:schemeClr val="bg1"/>
                </a:solidFill>
              </a:rPr>
              <a:t>Ciri utama </a:t>
            </a:r>
            <a:r>
              <a:rPr lang="id-ID" i="1" dirty="0" smtClean="0">
                <a:solidFill>
                  <a:schemeClr val="bg1"/>
                </a:solidFill>
              </a:rPr>
              <a:t>Paraphilias</a:t>
            </a:r>
            <a:r>
              <a:rPr lang="id-ID" dirty="0" smtClean="0">
                <a:solidFill>
                  <a:schemeClr val="bg1"/>
                </a:solidFill>
              </a:rPr>
              <a:t> adalah adanya fantasi, dorongan seksual, atau pun perilaku yang membangkitkan seksual secara intensif dengan melibatkan:</a:t>
            </a:r>
          </a:p>
        </p:txBody>
      </p:sp>
      <p:graphicFrame>
        <p:nvGraphicFramePr>
          <p:cNvPr id="17" name="Diagram 16"/>
          <p:cNvGraphicFramePr/>
          <p:nvPr/>
        </p:nvGraphicFramePr>
        <p:xfrm>
          <a:off x="0" y="2794000"/>
          <a:ext cx="9144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Graphic spid="1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id-ID" dirty="0" smtClean="0"/>
              <a:t>JENIS-JENIS </a:t>
            </a:r>
            <a:r>
              <a:rPr lang="id-ID" i="1" dirty="0" smtClean="0"/>
              <a:t>PARAPHILIAS</a:t>
            </a:r>
            <a:endParaRPr lang="id-ID" i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1214422"/>
          <a:ext cx="9144000" cy="5643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500430" y="1571612"/>
            <a:ext cx="5111750" cy="15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00430" y="3286124"/>
            <a:ext cx="5111750" cy="15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57554" y="4714884"/>
            <a:ext cx="4857784" cy="15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ctr" rtl="0">
              <a:spcBef>
                <a:spcPct val="0"/>
              </a:spcBef>
            </a:pPr>
            <a:r>
              <a:rPr lang="id-ID" sz="6000" b="1" i="1" dirty="0" smtClean="0"/>
              <a:t>Exhibition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896" y="1600200"/>
            <a:ext cx="5508104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</a:t>
            </a:r>
            <a:r>
              <a:rPr lang="id-ID" dirty="0" smtClean="0"/>
              <a:t>emperlihatkan </a:t>
            </a:r>
            <a:r>
              <a:rPr lang="id-ID" dirty="0" smtClean="0"/>
              <a:t>genital terhadap orang lain. Terkadang individu dengan gangguan ini akan melakukan marturbasi ketika mempertontonkan dirinya (atau berimajinasi mempertontonkan dirinya</a:t>
            </a:r>
            <a:r>
              <a:rPr lang="id-ID" dirty="0" smtClean="0"/>
              <a:t>)</a:t>
            </a:r>
            <a:endParaRPr lang="en-US" dirty="0" smtClean="0"/>
          </a:p>
          <a:p>
            <a:r>
              <a:rPr lang="en-US" dirty="0" err="1"/>
              <a:t>Penderita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putra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dominan</a:t>
            </a:r>
            <a:r>
              <a:rPr lang="en-US" dirty="0"/>
              <a:t>, </a:t>
            </a:r>
            <a:r>
              <a:rPr lang="en-US" dirty="0" err="1"/>
              <a:t>agresif</a:t>
            </a:r>
            <a:r>
              <a:rPr lang="en-US" dirty="0"/>
              <a:t>, </a:t>
            </a:r>
            <a:r>
              <a:rPr lang="en-US" dirty="0" err="1"/>
              <a:t>menyesalkan</a:t>
            </a:r>
            <a:r>
              <a:rPr lang="en-US" dirty="0"/>
              <a:t> </a:t>
            </a:r>
            <a:r>
              <a:rPr lang="en-US" dirty="0" err="1"/>
              <a:t>peranan</a:t>
            </a:r>
            <a:r>
              <a:rPr lang="en-US" dirty="0"/>
              <a:t> </a:t>
            </a:r>
            <a:r>
              <a:rPr lang="en-US" dirty="0" err="1"/>
              <a:t>wanitanya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hidupnya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anak-anaknya</a:t>
            </a:r>
            <a:r>
              <a:rPr lang="en-US" dirty="0"/>
              <a:t>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putra-putrinya</a:t>
            </a:r>
            <a:r>
              <a:rPr lang="en-US" dirty="0"/>
              <a:t>. Sang ayah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lemah</a:t>
            </a:r>
            <a:r>
              <a:rPr lang="en-US" dirty="0"/>
              <a:t>,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pengaruhnya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emosional</a:t>
            </a:r>
            <a:r>
              <a:rPr lang="en-US" dirty="0"/>
              <a:t> </a:t>
            </a:r>
            <a:r>
              <a:rPr lang="en-US" dirty="0" err="1"/>
              <a:t>penderita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2" y="1556792"/>
            <a:ext cx="3647328" cy="4989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-243408"/>
            <a:ext cx="2458616" cy="1143000"/>
          </a:xfrm>
        </p:spPr>
        <p:txBody>
          <a:bodyPr>
            <a:normAutofit/>
          </a:bodyPr>
          <a:lstStyle/>
          <a:p>
            <a:pPr lvl="0"/>
            <a:r>
              <a:rPr lang="id-ID" b="1" i="1" dirty="0" smtClean="0"/>
              <a:t>Fetism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64704"/>
            <a:ext cx="6120680" cy="2692896"/>
          </a:xfrm>
        </p:spPr>
        <p:txBody>
          <a:bodyPr>
            <a:noAutofit/>
          </a:bodyPr>
          <a:lstStyle/>
          <a:p>
            <a:r>
              <a:rPr lang="en-US" sz="2400" dirty="0"/>
              <a:t>F</a:t>
            </a:r>
            <a:r>
              <a:rPr lang="id-ID" sz="2400" dirty="0" smtClean="0"/>
              <a:t>okus </a:t>
            </a:r>
            <a:r>
              <a:rPr lang="id-ID" sz="2400" dirty="0" smtClean="0"/>
              <a:t>pada objek yang tidak bernyawa (</a:t>
            </a:r>
            <a:r>
              <a:rPr lang="id-ID" sz="2400" i="1" dirty="0" smtClean="0"/>
              <a:t>non-living objects</a:t>
            </a:r>
            <a:r>
              <a:rPr lang="id-ID" sz="2400" dirty="0" smtClean="0"/>
              <a:t>) seperti celana dalam, bh, </a:t>
            </a:r>
            <a:r>
              <a:rPr lang="id-ID" sz="2400" i="1" dirty="0" smtClean="0"/>
              <a:t>stocking</a:t>
            </a:r>
            <a:r>
              <a:rPr lang="id-ID" sz="2400" dirty="0" smtClean="0"/>
              <a:t>, sepatu, </a:t>
            </a:r>
            <a:r>
              <a:rPr lang="id-ID" sz="2400" i="1" dirty="0" smtClean="0"/>
              <a:t>boots</a:t>
            </a:r>
            <a:r>
              <a:rPr lang="id-ID" sz="2400" dirty="0" smtClean="0"/>
              <a:t>, dan jenis pakaian lainnya</a:t>
            </a:r>
            <a:r>
              <a:rPr lang="id-ID" sz="2400" dirty="0" smtClean="0"/>
              <a:t>.</a:t>
            </a:r>
            <a:endParaRPr lang="en-US" sz="2400" dirty="0" smtClean="0"/>
          </a:p>
          <a:p>
            <a:pPr algn="just">
              <a:lnSpc>
                <a:spcPct val="90000"/>
              </a:lnSpc>
            </a:pPr>
            <a:r>
              <a:rPr lang="en-US" sz="2400" dirty="0"/>
              <a:t>Benda-</a:t>
            </a:r>
            <a:r>
              <a:rPr lang="en-US" sz="2400" dirty="0" err="1"/>
              <a:t>benda</a:t>
            </a:r>
            <a:r>
              <a:rPr lang="en-US" sz="2400" dirty="0"/>
              <a:t> fetish </a:t>
            </a:r>
            <a:r>
              <a:rPr lang="en-US" sz="2400" dirty="0" err="1"/>
              <a:t>mempunya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genital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bertujuan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mengakal</a:t>
            </a:r>
            <a:r>
              <a:rPr lang="en-US" sz="2400" dirty="0"/>
              <a:t> </a:t>
            </a:r>
            <a:r>
              <a:rPr lang="en-US" sz="2400" dirty="0" err="1"/>
              <a:t>perbedaan</a:t>
            </a:r>
            <a:r>
              <a:rPr lang="en-US" sz="2400" dirty="0"/>
              <a:t> </a:t>
            </a:r>
            <a:r>
              <a:rPr lang="en-US" sz="2400" dirty="0" err="1"/>
              <a:t>anatomi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pria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wanita</a:t>
            </a:r>
            <a:endParaRPr lang="en-US" sz="2400" dirty="0"/>
          </a:p>
          <a:p>
            <a:pPr algn="just">
              <a:lnSpc>
                <a:spcPct val="90000"/>
              </a:lnSpc>
            </a:pPr>
            <a:r>
              <a:rPr lang="en-US" sz="2400" dirty="0" err="1"/>
              <a:t>Fetihisme</a:t>
            </a:r>
            <a:r>
              <a:rPr lang="en-US" sz="2400" dirty="0"/>
              <a:t> </a:t>
            </a:r>
            <a:r>
              <a:rPr lang="en-US" sz="2400" dirty="0" err="1"/>
              <a:t>biasanya</a:t>
            </a:r>
            <a:r>
              <a:rPr lang="en-US" sz="2400" dirty="0"/>
              <a:t> </a:t>
            </a:r>
            <a:r>
              <a:rPr lang="en-US" sz="2400" dirty="0" err="1"/>
              <a:t>dianggap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subtitusi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dorongan</a:t>
            </a:r>
            <a:r>
              <a:rPr lang="en-US" sz="2400" dirty="0"/>
              <a:t> genital </a:t>
            </a:r>
            <a:r>
              <a:rPr lang="en-US" sz="2400" dirty="0" err="1"/>
              <a:t>terhadap</a:t>
            </a:r>
            <a:r>
              <a:rPr lang="en-US" sz="2400" dirty="0"/>
              <a:t> rasa </a:t>
            </a:r>
            <a:r>
              <a:rPr lang="en-US" sz="2400" dirty="0" err="1"/>
              <a:t>takut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 smtClean="0"/>
              <a:t>kastrasI</a:t>
            </a:r>
            <a:endParaRPr lang="en-US" sz="2400" dirty="0" smtClean="0"/>
          </a:p>
          <a:p>
            <a:pPr algn="just">
              <a:lnSpc>
                <a:spcPct val="90000"/>
              </a:lnSpc>
            </a:pP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anak-anak</a:t>
            </a:r>
            <a:r>
              <a:rPr lang="en-US" sz="2400" dirty="0"/>
              <a:t> </a:t>
            </a:r>
            <a:r>
              <a:rPr lang="en-US" sz="2400" dirty="0" err="1"/>
              <a:t>yg</a:t>
            </a:r>
            <a:r>
              <a:rPr lang="en-US" sz="2400" dirty="0"/>
              <a:t> </a:t>
            </a:r>
            <a:r>
              <a:rPr lang="en-US" sz="2400" dirty="0" err="1"/>
              <a:t>tdk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dipisahkan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boneka</a:t>
            </a:r>
            <a:r>
              <a:rPr lang="en-US" sz="2400" dirty="0"/>
              <a:t>, </a:t>
            </a:r>
            <a:r>
              <a:rPr lang="en-US" sz="2400" dirty="0" err="1"/>
              <a:t>selimut</a:t>
            </a:r>
            <a:r>
              <a:rPr lang="en-US" sz="2400" dirty="0"/>
              <a:t>, </a:t>
            </a:r>
            <a:r>
              <a:rPr lang="en-US" sz="2400" dirty="0" err="1"/>
              <a:t>sarung</a:t>
            </a:r>
            <a:r>
              <a:rPr lang="en-US" sz="2400" dirty="0"/>
              <a:t> </a:t>
            </a:r>
            <a:r>
              <a:rPr lang="en-US" sz="2400" dirty="0" err="1"/>
              <a:t>bantal</a:t>
            </a:r>
            <a:r>
              <a:rPr lang="en-US" sz="2400" dirty="0"/>
              <a:t>, </a:t>
            </a:r>
            <a:r>
              <a:rPr lang="en-US" sz="2400" dirty="0" err="1"/>
              <a:t>dll</a:t>
            </a:r>
            <a:r>
              <a:rPr lang="en-US" sz="2400" dirty="0"/>
              <a:t>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/>
              <a:t>dianggap</a:t>
            </a:r>
            <a:r>
              <a:rPr lang="en-US" sz="2400" dirty="0"/>
              <a:t> </a:t>
            </a:r>
            <a:r>
              <a:rPr lang="en-US" sz="2400" dirty="0" err="1"/>
              <a:t>sbg</a:t>
            </a:r>
            <a:r>
              <a:rPr lang="en-US" sz="2400" dirty="0"/>
              <a:t> </a:t>
            </a:r>
            <a:r>
              <a:rPr lang="en-US" sz="2400" dirty="0" err="1"/>
              <a:t>usaha</a:t>
            </a:r>
            <a:r>
              <a:rPr lang="en-US" sz="2400" dirty="0"/>
              <a:t> </a:t>
            </a:r>
            <a:r>
              <a:rPr lang="en-US" sz="2400" dirty="0" err="1"/>
              <a:t>pemuasan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tak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ibu</a:t>
            </a:r>
            <a:r>
              <a:rPr lang="en-US" sz="2400" dirty="0"/>
              <a:t>.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benda-benda</a:t>
            </a:r>
            <a:r>
              <a:rPr lang="en-US" sz="2400" dirty="0"/>
              <a:t> </a:t>
            </a:r>
            <a:r>
              <a:rPr lang="en-US" sz="2400" dirty="0" err="1"/>
              <a:t>fetis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dianggap</a:t>
            </a:r>
            <a:r>
              <a:rPr lang="en-US" sz="2400" dirty="0"/>
              <a:t> </a:t>
            </a:r>
            <a:r>
              <a:rPr lang="en-US" sz="2400" dirty="0" err="1"/>
              <a:t>pemuasan</a:t>
            </a:r>
            <a:r>
              <a:rPr lang="en-US" sz="2400" dirty="0"/>
              <a:t> </a:t>
            </a:r>
            <a:r>
              <a:rPr lang="en-US" sz="2400" dirty="0" err="1"/>
              <a:t>keinginan</a:t>
            </a:r>
            <a:r>
              <a:rPr lang="en-US" sz="2400" dirty="0"/>
              <a:t> </a:t>
            </a:r>
            <a:r>
              <a:rPr lang="en-US" sz="2400" dirty="0" err="1"/>
              <a:t>pregenital</a:t>
            </a:r>
            <a:endParaRPr lang="id-ID" sz="2400" dirty="0" smtClean="0"/>
          </a:p>
          <a:p>
            <a:endParaRPr lang="id-ID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620688"/>
            <a:ext cx="2884876" cy="4752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d-ID" b="1" i="1" dirty="0" smtClean="0"/>
              <a:t>Frotteurism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68" y="1268760"/>
            <a:ext cx="4402832" cy="4525963"/>
          </a:xfrm>
        </p:spPr>
        <p:txBody>
          <a:bodyPr/>
          <a:lstStyle/>
          <a:p>
            <a:r>
              <a:rPr lang="id-ID" dirty="0" smtClean="0"/>
              <a:t>Fokus paraphilia </a:t>
            </a:r>
            <a:r>
              <a:rPr lang="id-ID" i="1" dirty="0" smtClean="0"/>
              <a:t>Frotteurism</a:t>
            </a:r>
            <a:r>
              <a:rPr lang="id-ID" dirty="0" smtClean="0"/>
              <a:t> melibatkan sentuhan dan menggosok-gosokkan terhadap individu lain yang tidak dikenal (</a:t>
            </a:r>
            <a:r>
              <a:rPr lang="id-ID" i="1" dirty="0" smtClean="0"/>
              <a:t>non consenting person</a:t>
            </a:r>
            <a:r>
              <a:rPr lang="id-ID" dirty="0" smtClean="0"/>
              <a:t>)</a:t>
            </a:r>
          </a:p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850106"/>
          </a:xfrm>
        </p:spPr>
        <p:txBody>
          <a:bodyPr/>
          <a:lstStyle/>
          <a:p>
            <a:r>
              <a:rPr lang="id-ID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Sexual Masochism</a:t>
            </a:r>
            <a:endParaRPr lang="id-ID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88232"/>
            <a:ext cx="8748464" cy="4133056"/>
          </a:xfrm>
        </p:spPr>
        <p:txBody>
          <a:bodyPr>
            <a:normAutofit fontScale="85000" lnSpcReduction="20000"/>
          </a:bodyPr>
          <a:lstStyle/>
          <a:p>
            <a:r>
              <a:rPr lang="id-ID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Ciri utama gangguan ini adalah fokus pada tidakan (nyata atau berupa stimulasi) yang disiksa, digigit, dibelenggu, atau aktifitas lain yang menimbulkan penderitaan.</a:t>
            </a:r>
          </a:p>
          <a:p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Masokisme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mungkin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berasal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dari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proses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identifikasi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seorang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anak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seseorang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yang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sedang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dihukum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saat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bersamaan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mengalami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kenikmatan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kegairahan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seksual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ketika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rasa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nyeri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diberikan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oleh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seorang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dicintai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Misalnya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seorang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anak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menyenangi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pukulan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seorang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saudara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saingannya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Dengan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menderita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seorang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melatih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kepuasan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(power) dg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menyebabkan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rasa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bersalah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objek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cinta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diingini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yg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memberikan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kepuasan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seksual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id-ID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564904"/>
            <a:ext cx="8229600" cy="11430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/>
            <a:r>
              <a:rPr lang="id-ID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Sexual</a:t>
            </a:r>
            <a:r>
              <a:rPr lang="id-ID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id-ID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Sadism</a:t>
            </a:r>
            <a:endParaRPr lang="id-ID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3872805"/>
            <a:ext cx="8229600" cy="2985195"/>
          </a:xfrm>
        </p:spPr>
        <p:txBody>
          <a:bodyPr>
            <a:normAutofit fontScale="85000" lnSpcReduction="1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id-ID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Ciri utama gangguan ini adalah adalah melibatkan tindakan (nyata maupun tidak distimulasi) dimana individu memperoleh keterbangkitan seksual melalui menyiksa orang lain</a:t>
            </a:r>
            <a:r>
              <a:rPr lang="id-ID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endParaRPr lang="en-US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dirty="0" err="1">
                <a:sym typeface="Wingdings" pitchFamily="2" charset="2"/>
              </a:rPr>
              <a:t>Mula-mula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penderita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sering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berfantasi</a:t>
            </a:r>
            <a:r>
              <a:rPr lang="en-US" dirty="0">
                <a:sym typeface="Wingdings" pitchFamily="2" charset="2"/>
              </a:rPr>
              <a:t> + </a:t>
            </a:r>
            <a:r>
              <a:rPr lang="en-US" dirty="0" err="1">
                <a:sym typeface="Wingdings" pitchFamily="2" charset="2"/>
              </a:rPr>
              <a:t>masturbasi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melakukan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tindak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kekerasan</a:t>
            </a:r>
            <a:r>
              <a:rPr lang="en-US" dirty="0">
                <a:sym typeface="Wingdings" pitchFamily="2" charset="2"/>
              </a:rPr>
              <a:t> + </a:t>
            </a:r>
            <a:r>
              <a:rPr lang="en-US" dirty="0" err="1">
                <a:sym typeface="Wingdings" pitchFamily="2" charset="2"/>
              </a:rPr>
              <a:t>penghinaan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terhadap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objek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tertentu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timbul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kegairahan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seksual</a:t>
            </a:r>
            <a:endParaRPr lang="id-ID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id-ID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46848" cy="1143000"/>
          </a:xfrm>
        </p:spPr>
        <p:txBody>
          <a:bodyPr>
            <a:normAutofit/>
          </a:bodyPr>
          <a:lstStyle/>
          <a:p>
            <a:pPr lvl="0"/>
            <a:r>
              <a:rPr lang="id-ID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Pedophilia</a:t>
            </a:r>
            <a:endParaRPr lang="id-ID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5257800"/>
          </a:xfrm>
        </p:spPr>
        <p:txBody>
          <a:bodyPr>
            <a:normAutofit/>
          </a:bodyPr>
          <a:lstStyle/>
          <a:p>
            <a:r>
              <a:rPr lang="id-ID" dirty="0" smtClean="0"/>
              <a:t>Fokus gangguan ini adalah melibatkan aktivitas seksual dengan anak yang belum pada masa pubertas (maksimal 13 tahun). </a:t>
            </a:r>
          </a:p>
          <a:p>
            <a:r>
              <a:rPr lang="id-ID" dirty="0" smtClean="0"/>
              <a:t>Individu yang melakukan aktivitas pedophilia harus berusia 16 tahun atau minimal beda 5 tahun dengan korban.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052736"/>
            <a:ext cx="3528392" cy="54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d-ID" b="1" i="1" dirty="0" smtClean="0"/>
              <a:t>Tranvestic Fetism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2" y="1600200"/>
            <a:ext cx="4186808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</a:t>
            </a:r>
            <a:r>
              <a:rPr lang="id-ID" dirty="0" smtClean="0"/>
              <a:t>iri utama gangguan ini adalah seorang pria yang menggunakan pakaian wanita</a:t>
            </a:r>
            <a:r>
              <a:rPr lang="id-ID" dirty="0" smtClean="0"/>
              <a:t>.</a:t>
            </a:r>
            <a:endParaRPr lang="en-US" dirty="0" smtClean="0"/>
          </a:p>
          <a:p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pria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penderita</a:t>
            </a:r>
            <a:r>
              <a:rPr lang="en-US" dirty="0"/>
              <a:t> </a:t>
            </a:r>
            <a:r>
              <a:rPr lang="en-US" dirty="0" err="1"/>
              <a:t>sebetulnya</a:t>
            </a:r>
            <a:r>
              <a:rPr lang="en-US" dirty="0"/>
              <a:t> </a:t>
            </a:r>
            <a:r>
              <a:rPr lang="en-US" dirty="0" err="1"/>
              <a:t>menginginkan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wanita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merawat</a:t>
            </a:r>
            <a:r>
              <a:rPr lang="en-US" dirty="0"/>
              <a:t>/</a:t>
            </a:r>
            <a:r>
              <a:rPr lang="en-US" dirty="0" err="1"/>
              <a:t>membesarkan</a:t>
            </a:r>
            <a:r>
              <a:rPr lang="en-US" dirty="0"/>
              <a:t> </a:t>
            </a:r>
            <a:r>
              <a:rPr lang="en-US" dirty="0" err="1"/>
              <a:t>penderita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wanita</a:t>
            </a:r>
            <a:endParaRPr lang="en-US" dirty="0"/>
          </a:p>
          <a:p>
            <a:endParaRPr lang="id-ID" dirty="0" smtClean="0"/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3790950" cy="5256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4032448" cy="1143000"/>
          </a:xfrm>
        </p:spPr>
        <p:txBody>
          <a:bodyPr>
            <a:normAutofit/>
          </a:bodyPr>
          <a:lstStyle/>
          <a:p>
            <a:pPr lvl="0"/>
            <a:r>
              <a:rPr lang="id-ID" b="1" i="1" dirty="0" smtClean="0"/>
              <a:t>Voyeurism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3754760" cy="4997152"/>
          </a:xfrm>
        </p:spPr>
        <p:txBody>
          <a:bodyPr>
            <a:noAutofit/>
          </a:bodyPr>
          <a:lstStyle/>
          <a:p>
            <a:r>
              <a:rPr lang="id-ID" sz="2400" dirty="0" smtClean="0"/>
              <a:t>Ciri utama gangguan ini adalah adanya tindakan yang mengobservasi orang lain (orang asing) yang telanjang dalam proses berganti pakaian atau melakukan aktivitas seksual.</a:t>
            </a:r>
          </a:p>
          <a:p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masa</a:t>
            </a:r>
            <a:r>
              <a:rPr lang="en-US" sz="2400" dirty="0"/>
              <a:t> </a:t>
            </a:r>
            <a:r>
              <a:rPr lang="en-US" sz="2400" dirty="0" err="1"/>
              <a:t>kecil</a:t>
            </a:r>
            <a:r>
              <a:rPr lang="en-US" sz="2400" dirty="0"/>
              <a:t> </a:t>
            </a:r>
            <a:r>
              <a:rPr lang="en-US" sz="2400" dirty="0" err="1"/>
              <a:t>penderita</a:t>
            </a:r>
            <a:r>
              <a:rPr lang="en-US" sz="2400" dirty="0"/>
              <a:t> 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melihat</a:t>
            </a:r>
            <a:r>
              <a:rPr lang="en-US" sz="2400" dirty="0"/>
              <a:t> </a:t>
            </a:r>
            <a:r>
              <a:rPr lang="en-US" sz="2400" dirty="0" err="1"/>
              <a:t>ibunya</a:t>
            </a:r>
            <a:r>
              <a:rPr lang="en-US" sz="2400" dirty="0"/>
              <a:t> </a:t>
            </a:r>
            <a:r>
              <a:rPr lang="en-US" sz="2400" dirty="0" err="1"/>
              <a:t>telanjang</a:t>
            </a:r>
            <a:r>
              <a:rPr lang="en-US" sz="2400" dirty="0"/>
              <a:t>. </a:t>
            </a:r>
            <a:r>
              <a:rPr lang="en-US" sz="2400" dirty="0" err="1"/>
              <a:t>Ia</a:t>
            </a:r>
            <a:r>
              <a:rPr lang="en-US" sz="2400" dirty="0"/>
              <a:t> </a:t>
            </a:r>
            <a:r>
              <a:rPr lang="en-US" sz="2400" dirty="0" err="1"/>
              <a:t>tak</a:t>
            </a:r>
            <a:r>
              <a:rPr lang="en-US" sz="2400" dirty="0"/>
              <a:t> </a:t>
            </a:r>
            <a:r>
              <a:rPr lang="en-US" sz="2400" dirty="0" err="1"/>
              <a:t>berani</a:t>
            </a:r>
            <a:r>
              <a:rPr lang="en-US" sz="2400" dirty="0"/>
              <a:t> </a:t>
            </a:r>
            <a:r>
              <a:rPr lang="en-US" sz="2400" dirty="0" err="1"/>
              <a:t>mengadakan</a:t>
            </a:r>
            <a:r>
              <a:rPr lang="en-US" sz="2400" dirty="0"/>
              <a:t> </a:t>
            </a: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dirty="0" err="1"/>
              <a:t>seks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bayangan</a:t>
            </a:r>
            <a:r>
              <a:rPr lang="en-US" sz="2400" dirty="0"/>
              <a:t> </a:t>
            </a:r>
            <a:r>
              <a:rPr lang="en-US" sz="2400" dirty="0" err="1"/>
              <a:t>ketakutan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persatuan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 smtClean="0"/>
              <a:t>ibunya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32656"/>
            <a:ext cx="4536504" cy="6192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id-ID" sz="3600" i="1" dirty="0" smtClean="0">
                <a:ln w="6350"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SEXUAL AND GENDER IDENTITY DISORDER</a:t>
            </a:r>
            <a:endParaRPr lang="id-ID" sz="3600" dirty="0">
              <a:ln w="6350"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40" y="1500174"/>
            <a:ext cx="5613705" cy="4500594"/>
          </a:xfrm>
        </p:spPr>
        <p:txBody>
          <a:bodyPr>
            <a:normAutofit/>
          </a:bodyPr>
          <a:lstStyle/>
          <a:p>
            <a:r>
              <a:rPr lang="id-ID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Gangguan ini dicirikan oleh adanya gangguan dalam hasrat seksual dan dalam perubahan psikofisiologis yang ditandai oleh siklus respon seksual dan menimbulkan </a:t>
            </a:r>
            <a:r>
              <a:rPr lang="id-ID" i="1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distress </a:t>
            </a:r>
            <a:r>
              <a:rPr lang="id-ID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dan kesulitan dalam hubungan interpersonal.</a:t>
            </a:r>
            <a:endParaRPr lang="id-ID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i="1" dirty="0" smtClean="0"/>
              <a:t>GENDER IDENTITY DISORDER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1600200"/>
            <a:ext cx="4978896" cy="4525963"/>
          </a:xfrm>
        </p:spPr>
        <p:txBody>
          <a:bodyPr/>
          <a:lstStyle/>
          <a:p>
            <a:r>
              <a:rPr lang="id-ID" dirty="0" smtClean="0"/>
              <a:t>Ciri utama gangguan ini adalah adanya </a:t>
            </a:r>
            <a:r>
              <a:rPr lang="id-ID" i="1" dirty="0" smtClean="0"/>
              <a:t>cross-gender identification</a:t>
            </a:r>
            <a:r>
              <a:rPr lang="id-ID" dirty="0" smtClean="0"/>
              <a:t>, atau adanya hasrat seseorang yang mengidentitaskan diri sebagai jenis kelamin yang berbeda dari jenis kelamin yang ia miliki.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37047"/>
            <a:ext cx="3461370" cy="4777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id-ID" i="1" dirty="0"/>
              <a:t>PARAPHILIAS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Khas</a:t>
            </a:r>
            <a:endParaRPr lang="en-US" dirty="0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80728"/>
            <a:ext cx="8686800" cy="4813995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err="1"/>
              <a:t>C</a:t>
            </a:r>
            <a:r>
              <a:rPr lang="en-US" sz="2800" dirty="0" err="1" smtClean="0"/>
              <a:t>oprophilia</a:t>
            </a:r>
            <a:r>
              <a:rPr lang="en-US" sz="2800" dirty="0" smtClean="0"/>
              <a:t> (feces-</a:t>
            </a:r>
            <a:r>
              <a:rPr lang="en-US" sz="2800" dirty="0" err="1" smtClean="0"/>
              <a:t>kotoran</a:t>
            </a:r>
            <a:r>
              <a:rPr lang="en-US" sz="2800" dirty="0" smtClean="0"/>
              <a:t>)</a:t>
            </a:r>
          </a:p>
          <a:p>
            <a:pPr eaLnBrk="1" hangingPunct="1"/>
            <a:r>
              <a:rPr lang="en-US" sz="2800" dirty="0" err="1" smtClean="0"/>
              <a:t>Zoophilia</a:t>
            </a:r>
            <a:r>
              <a:rPr lang="en-US" sz="2800" dirty="0" smtClean="0"/>
              <a:t> (</a:t>
            </a:r>
            <a:r>
              <a:rPr lang="en-US" sz="2800" dirty="0" err="1" smtClean="0"/>
              <a:t>binatang</a:t>
            </a:r>
            <a:r>
              <a:rPr lang="en-US" sz="2800" dirty="0" smtClean="0"/>
              <a:t>)</a:t>
            </a:r>
          </a:p>
          <a:p>
            <a:pPr eaLnBrk="1" hangingPunct="1"/>
            <a:r>
              <a:rPr lang="en-US" sz="2800" dirty="0" err="1" smtClean="0"/>
              <a:t>Klismaphilia</a:t>
            </a:r>
            <a:r>
              <a:rPr lang="en-US" sz="2800" dirty="0" smtClean="0"/>
              <a:t> (enema-</a:t>
            </a:r>
            <a:r>
              <a:rPr lang="en-US" sz="2800" dirty="0" err="1" smtClean="0"/>
              <a:t>suntikan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usus</a:t>
            </a:r>
            <a:r>
              <a:rPr lang="en-US" sz="2800" dirty="0" smtClean="0"/>
              <a:t>)</a:t>
            </a:r>
          </a:p>
          <a:p>
            <a:pPr eaLnBrk="1" hangingPunct="1"/>
            <a:r>
              <a:rPr lang="en-US" sz="2800" dirty="0" err="1" smtClean="0"/>
              <a:t>Misofilia</a:t>
            </a:r>
            <a:r>
              <a:rPr lang="en-US" sz="2800" dirty="0" smtClean="0"/>
              <a:t> (</a:t>
            </a:r>
            <a:r>
              <a:rPr lang="en-US" sz="2800" dirty="0" err="1" smtClean="0"/>
              <a:t>kotoran</a:t>
            </a:r>
            <a:r>
              <a:rPr lang="en-US" sz="2800" dirty="0" smtClean="0"/>
              <a:t>)</a:t>
            </a:r>
          </a:p>
          <a:p>
            <a:pPr eaLnBrk="1" hangingPunct="1"/>
            <a:r>
              <a:rPr lang="en-US" sz="2800" dirty="0" smtClean="0"/>
              <a:t>Necrophilia (</a:t>
            </a:r>
            <a:r>
              <a:rPr lang="en-US" sz="2800" dirty="0" err="1" smtClean="0"/>
              <a:t>mayat</a:t>
            </a:r>
            <a:r>
              <a:rPr lang="en-US" sz="2800" dirty="0" smtClean="0"/>
              <a:t>)</a:t>
            </a:r>
          </a:p>
          <a:p>
            <a:pPr eaLnBrk="1" hangingPunct="1"/>
            <a:r>
              <a:rPr lang="en-US" sz="2800" dirty="0" err="1" smtClean="0"/>
              <a:t>Urophilia</a:t>
            </a:r>
            <a:r>
              <a:rPr lang="en-US" sz="2800" dirty="0" smtClean="0"/>
              <a:t> (</a:t>
            </a:r>
            <a:r>
              <a:rPr lang="en-US" sz="2800" dirty="0" err="1" smtClean="0"/>
              <a:t>urin</a:t>
            </a:r>
            <a:r>
              <a:rPr lang="en-US" sz="2800" dirty="0" smtClean="0"/>
              <a:t>)</a:t>
            </a:r>
          </a:p>
          <a:p>
            <a:pPr eaLnBrk="1" hangingPunct="1"/>
            <a:r>
              <a:rPr lang="en-US" sz="2800" dirty="0" err="1" smtClean="0"/>
              <a:t>Scatologia</a:t>
            </a:r>
            <a:r>
              <a:rPr lang="en-US" sz="2800" dirty="0" smtClean="0"/>
              <a:t> (</a:t>
            </a:r>
            <a:r>
              <a:rPr lang="en-US" sz="2800" dirty="0" err="1" smtClean="0"/>
              <a:t>bicara</a:t>
            </a:r>
            <a:r>
              <a:rPr lang="en-US" sz="2800" dirty="0" smtClean="0"/>
              <a:t> </a:t>
            </a:r>
            <a:r>
              <a:rPr lang="en-US" sz="2800" dirty="0" err="1" smtClean="0"/>
              <a:t>kotor</a:t>
            </a:r>
            <a:r>
              <a:rPr lang="en-US" sz="2800" dirty="0" smtClean="0"/>
              <a:t> </a:t>
            </a:r>
            <a:r>
              <a:rPr lang="en-US" sz="2800" dirty="0" err="1" smtClean="0"/>
              <a:t>melalui</a:t>
            </a:r>
            <a:r>
              <a:rPr lang="en-US" sz="2800" dirty="0" smtClean="0"/>
              <a:t> </a:t>
            </a:r>
            <a:r>
              <a:rPr lang="en-US" sz="2800" dirty="0" err="1" smtClean="0"/>
              <a:t>telepon</a:t>
            </a:r>
            <a:r>
              <a:rPr lang="en-US" sz="2800" dirty="0" smtClean="0"/>
              <a:t>)</a:t>
            </a:r>
          </a:p>
          <a:p>
            <a:pPr eaLnBrk="1" hangingPunct="1"/>
            <a:r>
              <a:rPr lang="en-US" sz="2800" dirty="0" err="1" smtClean="0"/>
              <a:t>Autonepiophilia</a:t>
            </a:r>
            <a:r>
              <a:rPr lang="en-US" sz="2800" dirty="0" smtClean="0"/>
              <a:t> (</a:t>
            </a:r>
            <a:r>
              <a:rPr lang="en-US" sz="2800" dirty="0" err="1" smtClean="0"/>
              <a:t>memakai</a:t>
            </a:r>
            <a:r>
              <a:rPr lang="en-US" sz="2800" dirty="0" smtClean="0"/>
              <a:t> </a:t>
            </a:r>
            <a:r>
              <a:rPr lang="en-US" sz="2800" dirty="0" err="1" smtClean="0"/>
              <a:t>popopk</a:t>
            </a:r>
            <a:r>
              <a:rPr lang="en-US" sz="2800" dirty="0" smtClean="0"/>
              <a:t>)</a:t>
            </a:r>
          </a:p>
          <a:p>
            <a:pPr eaLnBrk="1" hangingPunct="1"/>
            <a:r>
              <a:rPr lang="en-US" sz="2800" dirty="0" err="1" smtClean="0"/>
              <a:t>Autagonistophilia</a:t>
            </a:r>
            <a:r>
              <a:rPr lang="en-US" sz="2800" dirty="0" smtClean="0"/>
              <a:t> (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</a:t>
            </a:r>
            <a:r>
              <a:rPr lang="en-US" sz="2800" dirty="0" err="1" smtClean="0"/>
              <a:t>seks</a:t>
            </a:r>
            <a:r>
              <a:rPr lang="en-US" sz="2800" dirty="0" smtClean="0"/>
              <a:t> </a:t>
            </a:r>
            <a:r>
              <a:rPr lang="en-US" sz="2800" dirty="0" err="1" smtClean="0"/>
              <a:t>didepan</a:t>
            </a:r>
            <a:r>
              <a:rPr lang="en-US" sz="2800" dirty="0" smtClean="0"/>
              <a:t> orang lain)</a:t>
            </a:r>
          </a:p>
          <a:p>
            <a:pPr eaLnBrk="1" hangingPunct="1"/>
            <a:r>
              <a:rPr lang="en-US" sz="2800" dirty="0" err="1" smtClean="0"/>
              <a:t>Somnophilia</a:t>
            </a:r>
            <a:r>
              <a:rPr lang="en-US" sz="2800" dirty="0" smtClean="0"/>
              <a:t> (</a:t>
            </a:r>
            <a:r>
              <a:rPr lang="en-US" sz="2800" dirty="0" err="1" smtClean="0"/>
              <a:t>dengan</a:t>
            </a:r>
            <a:r>
              <a:rPr lang="en-US" sz="2800" dirty="0" smtClean="0"/>
              <a:t> orang yang </a:t>
            </a:r>
            <a:r>
              <a:rPr lang="en-US" sz="2800" dirty="0" err="1" smtClean="0"/>
              <a:t>sedang</a:t>
            </a:r>
            <a:r>
              <a:rPr lang="en-US" sz="2800" dirty="0" smtClean="0"/>
              <a:t> </a:t>
            </a:r>
            <a:r>
              <a:rPr lang="en-US" sz="2800" dirty="0" err="1" smtClean="0"/>
              <a:t>tidur</a:t>
            </a:r>
            <a:r>
              <a:rPr lang="en-US" sz="2800" dirty="0" smtClean="0"/>
              <a:t>)</a:t>
            </a:r>
          </a:p>
          <a:p>
            <a:pPr eaLnBrk="1" hangingPunct="1"/>
            <a:r>
              <a:rPr lang="en-US" sz="2800" dirty="0" err="1" smtClean="0"/>
              <a:t>Stigmathophilia</a:t>
            </a:r>
            <a:r>
              <a:rPr lang="en-US" sz="2800" dirty="0" smtClean="0"/>
              <a:t> (</a:t>
            </a:r>
            <a:r>
              <a:rPr lang="en-US" sz="2800" dirty="0" err="1" smtClean="0"/>
              <a:t>menusuk</a:t>
            </a:r>
            <a:r>
              <a:rPr lang="en-US" sz="2800" dirty="0" smtClean="0"/>
              <a:t> </a:t>
            </a:r>
            <a:r>
              <a:rPr lang="en-US" sz="2800" dirty="0" err="1" smtClean="0"/>
              <a:t>kulit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 smtClean="0"/>
              <a:t>tato</a:t>
            </a:r>
            <a:r>
              <a:rPr lang="en-US" sz="2800" dirty="0"/>
              <a:t>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0550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t="-1000" r="-2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28" y="-142900"/>
            <a:ext cx="8229600" cy="1143000"/>
          </a:xfrm>
        </p:spPr>
        <p:txBody>
          <a:bodyPr/>
          <a:lstStyle/>
          <a:p>
            <a:pPr algn="l"/>
            <a:r>
              <a:rPr lang="id-ID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Sexual Dysfunction</a:t>
            </a:r>
            <a:endParaRPr lang="id-ID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158" y="760425"/>
            <a:ext cx="6043626" cy="2382823"/>
          </a:xfrm>
        </p:spPr>
        <p:txBody>
          <a:bodyPr>
            <a:normAutofit lnSpcReduction="10000"/>
          </a:bodyPr>
          <a:lstStyle/>
          <a:p>
            <a:r>
              <a:rPr lang="id-ID" dirty="0" smtClean="0">
                <a:solidFill>
                  <a:srgbClr val="002060"/>
                </a:solidFill>
              </a:rPr>
              <a:t>Dicirikan oleh adanya gangguan dalam proses siklus respon seksual atau adanya rasa sakit yang berkaitan dengan </a:t>
            </a:r>
            <a:r>
              <a:rPr lang="id-ID" i="1" dirty="0" smtClean="0">
                <a:solidFill>
                  <a:srgbClr val="002060"/>
                </a:solidFill>
              </a:rPr>
              <a:t>sexual intercourse </a:t>
            </a:r>
            <a:r>
              <a:rPr lang="id-ID" dirty="0" smtClean="0">
                <a:solidFill>
                  <a:srgbClr val="002060"/>
                </a:solidFill>
              </a:rPr>
              <a:t>(saat berhubungan)</a:t>
            </a:r>
          </a:p>
          <a:p>
            <a:endParaRPr lang="id-ID" dirty="0" smtClean="0">
              <a:solidFill>
                <a:schemeClr val="bg1"/>
              </a:solidFill>
            </a:endParaRPr>
          </a:p>
          <a:p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43438" y="3143248"/>
            <a:ext cx="3643338" cy="10001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i="1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Sexual Desire Disorder</a:t>
            </a:r>
            <a:endParaRPr lang="id-ID" sz="280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3240" y="4071942"/>
            <a:ext cx="4357718" cy="10001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i="1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Sexual Arousal Disorder</a:t>
            </a:r>
            <a:endParaRPr lang="id-ID" sz="280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08" y="5072074"/>
            <a:ext cx="4143404" cy="92869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i="1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Orgasmic Disorder</a:t>
            </a:r>
            <a:endParaRPr lang="id-ID" sz="280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446" y="5929330"/>
            <a:ext cx="4143372" cy="92869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i="1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Sexual Pain Disorder</a:t>
            </a:r>
            <a:endParaRPr lang="id-ID" sz="280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043890" cy="989034"/>
          </a:xfrm>
        </p:spPr>
        <p:txBody>
          <a:bodyPr>
            <a:noAutofit/>
          </a:bodyPr>
          <a:lstStyle/>
          <a:p>
            <a:r>
              <a:rPr lang="id-ID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I. </a:t>
            </a:r>
            <a:r>
              <a:rPr lang="id-ID" sz="60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Sexual Desire Disorder</a:t>
            </a:r>
            <a:endParaRPr lang="id-ID" sz="60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3614734" cy="76037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id-ID" i="1" dirty="0" smtClean="0"/>
              <a:t>Hypoactive Sexual Desire Disorder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8596" y="4929198"/>
            <a:ext cx="3714776" cy="857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anchor="t">
            <a:normAutofit fontScale="92500" lnSpcReduction="20000"/>
          </a:bodyPr>
          <a:lstStyle/>
          <a:p>
            <a:pPr marL="448056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id-ID" sz="3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Sexual Aversion disorder</a:t>
            </a:r>
            <a:endParaRPr kumimoji="0" lang="id-ID" sz="3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4071934" y="2262995"/>
            <a:ext cx="857256" cy="22997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3" idx="1"/>
          </p:cNvCxnSpPr>
          <p:nvPr/>
        </p:nvCxnSpPr>
        <p:spPr>
          <a:xfrm>
            <a:off x="4143372" y="5334830"/>
            <a:ext cx="785818" cy="22996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4929190" y="1428736"/>
            <a:ext cx="3614734" cy="24288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3200" b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Ciri gangguan ini adalah adanya</a:t>
            </a:r>
            <a:r>
              <a:rPr kumimoji="0" lang="id-ID" sz="3200" b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defisiensi atau tidak adanya fantasi seksual dan hasrat untuk melakukan aktifitas seksual</a:t>
            </a:r>
            <a:endParaRPr kumimoji="0" lang="id-ID" sz="3200" b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929190" y="4143380"/>
            <a:ext cx="3614734" cy="24288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3200" b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Ciri gangguan ini adalah adanya</a:t>
            </a:r>
            <a:r>
              <a:rPr kumimoji="0" lang="id-ID" sz="3200" b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rasa sakit dan menghindari kontak genitaldengan pasangan seksual</a:t>
            </a:r>
            <a:endParaRPr kumimoji="0" lang="id-ID" sz="3200" b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II. </a:t>
            </a:r>
            <a:r>
              <a:rPr lang="id-ID" sz="54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Sexual Arousal Disorder</a:t>
            </a:r>
            <a:endParaRPr lang="id-ID" sz="54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328982" cy="104298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id-ID" i="1" dirty="0" smtClean="0"/>
              <a:t>Female Sexual Arousal Disorder</a:t>
            </a:r>
            <a:endParaRPr lang="id-ID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0034" y="4786322"/>
            <a:ext cx="3328982" cy="10429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d-ID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Male Erectile Disorder</a:t>
            </a:r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>
            <a:off x="3786182" y="2121692"/>
            <a:ext cx="1000132" cy="1664498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786314" y="1428736"/>
            <a:ext cx="3714776" cy="5000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id-ID" sz="3200" dirty="0"/>
              <a:t>Ciri gangguan ini adalah </a:t>
            </a:r>
            <a:r>
              <a:rPr lang="id-ID" sz="3200" dirty="0" smtClean="0"/>
              <a:t>adanya ketidakmampuan untuk mencapai atau mempertahankan aktifitas seksual sampai selesai</a:t>
            </a:r>
            <a:endParaRPr kumimoji="0" lang="id-ID" sz="3200" b="0" i="1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3607587" y="4036223"/>
            <a:ext cx="1428760" cy="928694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III. </a:t>
            </a:r>
            <a:r>
              <a:rPr lang="id-ID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Orgasmic Disorder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400420" cy="9715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id-ID" i="1" dirty="0" smtClean="0"/>
              <a:t>Female</a:t>
            </a:r>
            <a:r>
              <a:rPr lang="id-ID" dirty="0" smtClean="0"/>
              <a:t> </a:t>
            </a:r>
            <a:r>
              <a:rPr lang="id-ID" i="1" dirty="0" smtClean="0"/>
              <a:t>Orgasmic Disorder</a:t>
            </a:r>
            <a:endParaRPr lang="id-ID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86356" y="1571612"/>
            <a:ext cx="3614734" cy="45005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3200" b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Ciri gangguan ini adalah adanya</a:t>
            </a:r>
            <a:r>
              <a:rPr kumimoji="0" lang="id-ID" sz="3200" b="0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keterlambatan atau tidak adanya orgasme yang sebelumnya terjadi pada fase </a:t>
            </a:r>
            <a:r>
              <a:rPr kumimoji="0" lang="id-ID" sz="3200" b="0" i="1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sexual excitement</a:t>
            </a:r>
            <a:endParaRPr kumimoji="0" lang="id-ID" sz="3200" b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034" y="4643446"/>
            <a:ext cx="3400420" cy="971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d-ID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Male</a:t>
            </a:r>
            <a:r>
              <a:rPr kumimoji="0" lang="id-ID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id-ID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Orgasmic Disorder</a:t>
            </a: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86182" y="2121692"/>
            <a:ext cx="1000132" cy="1664498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3607587" y="4036223"/>
            <a:ext cx="1428760" cy="928694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79512" y="2857496"/>
            <a:ext cx="3400420" cy="971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d-ID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Premature Ejaculation</a:t>
            </a: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79974" y="3334565"/>
            <a:ext cx="857256" cy="22997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499992" y="260648"/>
            <a:ext cx="4606770" cy="60973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 err="1"/>
              <a:t>Ejakulasi</a:t>
            </a:r>
            <a:r>
              <a:rPr lang="en-US" sz="3200" dirty="0"/>
              <a:t> </a:t>
            </a:r>
            <a:r>
              <a:rPr lang="en-US" sz="3200" dirty="0" err="1"/>
              <a:t>yg</a:t>
            </a:r>
            <a:r>
              <a:rPr lang="en-US" sz="3200" dirty="0"/>
              <a:t> </a:t>
            </a:r>
            <a:r>
              <a:rPr lang="en-US" sz="3200" dirty="0" err="1"/>
              <a:t>terjadi</a:t>
            </a:r>
            <a:r>
              <a:rPr lang="en-US" sz="3200" dirty="0"/>
              <a:t> </a:t>
            </a:r>
            <a:r>
              <a:rPr lang="en-US" sz="3200" dirty="0" err="1"/>
              <a:t>sebelum</a:t>
            </a:r>
            <a:r>
              <a:rPr lang="en-US" sz="3200" dirty="0"/>
              <a:t> </a:t>
            </a:r>
            <a:r>
              <a:rPr lang="en-US" sz="3200" dirty="0" err="1"/>
              <a:t>individu</a:t>
            </a:r>
            <a:r>
              <a:rPr lang="en-US" sz="3200" dirty="0"/>
              <a:t> </a:t>
            </a:r>
            <a:r>
              <a:rPr lang="en-US" sz="3200" dirty="0" err="1"/>
              <a:t>itu</a:t>
            </a:r>
            <a:r>
              <a:rPr lang="en-US" sz="3200" dirty="0"/>
              <a:t> </a:t>
            </a:r>
            <a:r>
              <a:rPr lang="en-US" sz="3200" dirty="0" err="1"/>
              <a:t>menghendaki</a:t>
            </a:r>
            <a:r>
              <a:rPr lang="en-US" sz="3200" dirty="0"/>
              <a:t> </a:t>
            </a:r>
            <a:r>
              <a:rPr lang="en-US" sz="3200" dirty="0" err="1"/>
              <a:t>karena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berulang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menetap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ada</a:t>
            </a:r>
            <a:r>
              <a:rPr lang="en-US" sz="3200" dirty="0"/>
              <a:t> </a:t>
            </a:r>
            <a:r>
              <a:rPr lang="en-US" sz="3200" dirty="0" err="1"/>
              <a:t>pengendalian</a:t>
            </a:r>
            <a:r>
              <a:rPr lang="en-US" sz="3200" dirty="0"/>
              <a:t> </a:t>
            </a:r>
            <a:r>
              <a:rPr lang="en-US" sz="3200" dirty="0" err="1"/>
              <a:t>volunter</a:t>
            </a:r>
            <a:r>
              <a:rPr lang="en-US" sz="3200" dirty="0"/>
              <a:t> </a:t>
            </a:r>
            <a:r>
              <a:rPr lang="en-US" sz="3200" dirty="0" err="1"/>
              <a:t>yg</a:t>
            </a:r>
            <a:r>
              <a:rPr lang="en-US" sz="3200" dirty="0"/>
              <a:t> </a:t>
            </a:r>
            <a:r>
              <a:rPr lang="en-US" sz="3200" dirty="0" err="1"/>
              <a:t>wajar</a:t>
            </a:r>
            <a:r>
              <a:rPr lang="en-US" sz="3200" dirty="0"/>
              <a:t> </a:t>
            </a:r>
            <a:r>
              <a:rPr lang="en-US" sz="3200" dirty="0" err="1"/>
              <a:t>terhadap</a:t>
            </a:r>
            <a:r>
              <a:rPr lang="en-US" sz="3200" dirty="0"/>
              <a:t> </a:t>
            </a:r>
            <a:r>
              <a:rPr lang="en-US" sz="3200" dirty="0" err="1"/>
              <a:t>ejakulasi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orgasme</a:t>
            </a:r>
            <a:r>
              <a:rPr lang="en-US" sz="3200" dirty="0"/>
              <a:t> </a:t>
            </a:r>
            <a:r>
              <a:rPr lang="en-US" sz="3200" dirty="0" err="1"/>
              <a:t>selama</a:t>
            </a:r>
            <a:r>
              <a:rPr lang="en-US" sz="3200" dirty="0"/>
              <a:t> </a:t>
            </a:r>
            <a:r>
              <a:rPr lang="en-US" sz="3200" dirty="0" err="1"/>
              <a:t>aktivitas</a:t>
            </a:r>
            <a:r>
              <a:rPr lang="en-US" sz="3200" dirty="0"/>
              <a:t> </a:t>
            </a:r>
            <a:r>
              <a:rPr lang="en-US" sz="3200" dirty="0" err="1"/>
              <a:t>seks</a:t>
            </a:r>
            <a:r>
              <a:rPr lang="en-US" sz="3200" dirty="0"/>
              <a:t> (</a:t>
            </a:r>
            <a:r>
              <a:rPr lang="en-US" sz="3200" dirty="0" err="1"/>
              <a:t>pertimbangan</a:t>
            </a:r>
            <a:r>
              <a:rPr lang="en-US" sz="3200" dirty="0"/>
              <a:t> </a:t>
            </a:r>
            <a:r>
              <a:rPr lang="en-US" sz="3200" dirty="0" err="1"/>
              <a:t>faktor</a:t>
            </a:r>
            <a:r>
              <a:rPr lang="en-US" sz="3200" dirty="0"/>
              <a:t> </a:t>
            </a:r>
            <a:r>
              <a:rPr lang="en-US" sz="3200" dirty="0" err="1"/>
              <a:t>umur</a:t>
            </a:r>
            <a:r>
              <a:rPr lang="en-US" sz="3200" dirty="0"/>
              <a:t>, </a:t>
            </a:r>
            <a:r>
              <a:rPr lang="en-US" sz="3200" dirty="0" err="1"/>
              <a:t>ciri</a:t>
            </a:r>
            <a:r>
              <a:rPr lang="en-US" sz="3200" dirty="0"/>
              <a:t> </a:t>
            </a:r>
            <a:r>
              <a:rPr lang="en-US" sz="3200" dirty="0" err="1"/>
              <a:t>pasangan</a:t>
            </a:r>
            <a:r>
              <a:rPr lang="en-US" sz="3200" dirty="0"/>
              <a:t> </a:t>
            </a:r>
            <a:r>
              <a:rPr lang="en-US" sz="3200" dirty="0" err="1"/>
              <a:t>seks</a:t>
            </a:r>
            <a:r>
              <a:rPr lang="en-US" sz="3200" dirty="0"/>
              <a:t>, </a:t>
            </a:r>
            <a:r>
              <a:rPr lang="en-US" sz="3200" dirty="0" err="1"/>
              <a:t>frekwensi</a:t>
            </a:r>
            <a:r>
              <a:rPr lang="en-US" sz="3200" dirty="0"/>
              <a:t> </a:t>
            </a:r>
            <a:r>
              <a:rPr lang="en-US" sz="3200" dirty="0" err="1"/>
              <a:t>serta</a:t>
            </a:r>
            <a:r>
              <a:rPr lang="en-US" sz="3200" dirty="0"/>
              <a:t> </a:t>
            </a:r>
            <a:r>
              <a:rPr lang="en-US" sz="3200" dirty="0" err="1"/>
              <a:t>lamanya</a:t>
            </a:r>
            <a:r>
              <a:rPr lang="en-US" sz="3200" dirty="0"/>
              <a:t> </a:t>
            </a:r>
            <a:r>
              <a:rPr lang="en-US" sz="3200" dirty="0" err="1"/>
              <a:t>senggama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72616" y="-243408"/>
            <a:ext cx="8229600" cy="1143000"/>
          </a:xfrm>
        </p:spPr>
        <p:txBody>
          <a:bodyPr/>
          <a:lstStyle/>
          <a:p>
            <a:r>
              <a:rPr lang="id-ID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IV. </a:t>
            </a:r>
            <a:r>
              <a:rPr lang="id-ID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Sexual Pain Disorder</a:t>
            </a:r>
            <a:endParaRPr lang="id-ID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5536" y="1700808"/>
            <a:ext cx="1944216" cy="1581294"/>
            <a:chOff x="0" y="4926"/>
            <a:chExt cx="1106906" cy="1581294"/>
          </a:xfrm>
        </p:grpSpPr>
        <p:sp>
          <p:nvSpPr>
            <p:cNvPr id="15" name="Chevron 14"/>
            <p:cNvSpPr/>
            <p:nvPr/>
          </p:nvSpPr>
          <p:spPr>
            <a:xfrm rot="5400000">
              <a:off x="-237194" y="242120"/>
              <a:ext cx="1581294" cy="1106905"/>
            </a:xfrm>
            <a:prstGeom prst="chevr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" name="Chevron 4"/>
            <p:cNvSpPr/>
            <p:nvPr/>
          </p:nvSpPr>
          <p:spPr>
            <a:xfrm>
              <a:off x="1" y="558379"/>
              <a:ext cx="1106905" cy="47438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i="1" kern="1200" dirty="0" smtClean="0"/>
                <a:t>Dyspareunia </a:t>
              </a:r>
              <a:endParaRPr lang="en-US" sz="2800" i="1" kern="1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99792" y="980727"/>
            <a:ext cx="6048672" cy="2088234"/>
            <a:chOff x="1106906" y="-76294"/>
            <a:chExt cx="7246022" cy="1177686"/>
          </a:xfrm>
        </p:grpSpPr>
        <p:sp>
          <p:nvSpPr>
            <p:cNvPr id="13" name="Round Same Side Corner Rectangle 12"/>
            <p:cNvSpPr/>
            <p:nvPr/>
          </p:nvSpPr>
          <p:spPr>
            <a:xfrm rot="5400000">
              <a:off x="4215996" y="-3104164"/>
              <a:ext cx="1027841" cy="7246022"/>
            </a:xfrm>
            <a:prstGeom prst="round2Same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4" name="Round Same Side Corner Rectangle 6"/>
            <p:cNvSpPr/>
            <p:nvPr/>
          </p:nvSpPr>
          <p:spPr>
            <a:xfrm>
              <a:off x="1106906" y="-76294"/>
              <a:ext cx="7195847" cy="117768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49352" tIns="13335" rIns="13335" bIns="13335" numCol="1" spcCol="1270" anchor="ctr" anchorCtr="0">
              <a:noAutofit/>
            </a:bodyPr>
            <a:lstStyle/>
            <a:p>
              <a:r>
                <a:rPr lang="en-US" sz="2400" dirty="0"/>
                <a:t>Rasa </a:t>
              </a:r>
              <a:r>
                <a:rPr lang="en-US" sz="2400" dirty="0" err="1"/>
                <a:t>nyeri</a:t>
              </a:r>
              <a:r>
                <a:rPr lang="en-US" sz="2400" dirty="0"/>
                <a:t> </a:t>
              </a:r>
              <a:r>
                <a:rPr lang="en-US" sz="2400" dirty="0" err="1"/>
                <a:t>berulang</a:t>
              </a:r>
              <a:r>
                <a:rPr lang="en-US" sz="2400" dirty="0"/>
                <a:t> </a:t>
              </a:r>
              <a:r>
                <a:rPr lang="en-US" sz="2400" dirty="0" err="1"/>
                <a:t>dan</a:t>
              </a:r>
              <a:r>
                <a:rPr lang="en-US" sz="2400" dirty="0"/>
                <a:t> </a:t>
              </a:r>
              <a:r>
                <a:rPr lang="en-US" sz="2400" dirty="0" err="1"/>
                <a:t>menetap</a:t>
              </a:r>
              <a:r>
                <a:rPr lang="en-US" sz="2400" dirty="0"/>
                <a:t> </a:t>
              </a:r>
              <a:r>
                <a:rPr lang="en-US" sz="2400" dirty="0" err="1"/>
                <a:t>pada</a:t>
              </a:r>
              <a:r>
                <a:rPr lang="en-US" sz="2400" dirty="0"/>
                <a:t> </a:t>
              </a:r>
              <a:r>
                <a:rPr lang="en-US" sz="2400" dirty="0" err="1"/>
                <a:t>alat</a:t>
              </a:r>
              <a:r>
                <a:rPr lang="en-US" sz="2400" dirty="0"/>
                <a:t> </a:t>
              </a:r>
              <a:r>
                <a:rPr lang="en-US" sz="2400" dirty="0" err="1"/>
                <a:t>kelamin</a:t>
              </a:r>
              <a:r>
                <a:rPr lang="en-US" sz="2400" dirty="0"/>
                <a:t> </a:t>
              </a:r>
              <a:r>
                <a:rPr lang="en-US" sz="2400" dirty="0" err="1"/>
                <a:t>pada</a:t>
              </a:r>
              <a:r>
                <a:rPr lang="en-US" sz="2400" dirty="0"/>
                <a:t> </a:t>
              </a:r>
              <a:r>
                <a:rPr lang="en-US" sz="2400" dirty="0" err="1"/>
                <a:t>waktu</a:t>
              </a:r>
              <a:r>
                <a:rPr lang="en-US" sz="2400" dirty="0"/>
                <a:t> </a:t>
              </a:r>
              <a:r>
                <a:rPr lang="en-US" sz="2400" dirty="0" err="1"/>
                <a:t>senggama</a:t>
              </a:r>
              <a:r>
                <a:rPr lang="en-US" sz="2400" dirty="0"/>
                <a:t> </a:t>
              </a:r>
              <a:r>
                <a:rPr lang="en-US" sz="2400" dirty="0" err="1"/>
                <a:t>baik</a:t>
              </a:r>
              <a:r>
                <a:rPr lang="en-US" sz="2400" dirty="0"/>
                <a:t> </a:t>
              </a:r>
              <a:r>
                <a:rPr lang="en-US" sz="2400" dirty="0" err="1"/>
                <a:t>pada</a:t>
              </a:r>
              <a:r>
                <a:rPr lang="en-US" sz="2400" dirty="0"/>
                <a:t> </a:t>
              </a:r>
              <a:r>
                <a:rPr lang="en-US" sz="2400" dirty="0" err="1"/>
                <a:t>wanita</a:t>
              </a:r>
              <a:r>
                <a:rPr lang="en-US" sz="2400" dirty="0"/>
                <a:t> </a:t>
              </a:r>
              <a:r>
                <a:rPr lang="en-US" sz="2400" dirty="0" err="1"/>
                <a:t>maupun</a:t>
              </a:r>
              <a:r>
                <a:rPr lang="en-US" sz="2400" dirty="0"/>
                <a:t> </a:t>
              </a:r>
              <a:r>
                <a:rPr lang="en-US" sz="2400" dirty="0" err="1"/>
                <a:t>wanita</a:t>
              </a:r>
              <a:endParaRPr lang="en-US" sz="2400" dirty="0"/>
            </a:p>
            <a:p>
              <a:r>
                <a:rPr lang="en-US" sz="2400" dirty="0" err="1"/>
                <a:t>Gangguan</a:t>
              </a:r>
              <a:r>
                <a:rPr lang="en-US" sz="2400" dirty="0"/>
                <a:t> </a:t>
              </a:r>
              <a:r>
                <a:rPr lang="en-US" sz="2400" dirty="0" err="1"/>
                <a:t>fisik</a:t>
              </a:r>
              <a:r>
                <a:rPr lang="en-US" sz="2400" dirty="0"/>
                <a:t>/</a:t>
              </a:r>
              <a:r>
                <a:rPr lang="en-US" sz="2400" dirty="0" err="1"/>
                <a:t>kurang</a:t>
              </a:r>
              <a:r>
                <a:rPr lang="en-US" sz="2400" dirty="0"/>
                <a:t> </a:t>
              </a:r>
              <a:r>
                <a:rPr lang="en-US" sz="2400" dirty="0" err="1"/>
                <a:t>pelumasan</a:t>
              </a:r>
              <a:r>
                <a:rPr lang="en-US" sz="2400" dirty="0"/>
                <a:t> </a:t>
              </a:r>
              <a:r>
                <a:rPr lang="en-US" sz="2400" dirty="0" err="1"/>
                <a:t>dalam</a:t>
              </a:r>
              <a:r>
                <a:rPr lang="en-US" sz="2400" dirty="0"/>
                <a:t> vagina/</a:t>
              </a:r>
              <a:r>
                <a:rPr lang="en-US" sz="2400" dirty="0" err="1"/>
                <a:t>vaginismus</a:t>
              </a:r>
              <a:endParaRPr lang="en-US" sz="2800" kern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5536" y="3357271"/>
            <a:ext cx="1944216" cy="1581294"/>
            <a:chOff x="0" y="1442762"/>
            <a:chExt cx="1106906" cy="1581294"/>
          </a:xfrm>
        </p:grpSpPr>
        <p:sp>
          <p:nvSpPr>
            <p:cNvPr id="11" name="Chevron 10"/>
            <p:cNvSpPr/>
            <p:nvPr/>
          </p:nvSpPr>
          <p:spPr>
            <a:xfrm rot="5400000">
              <a:off x="-237194" y="1679956"/>
              <a:ext cx="1581294" cy="1106905"/>
            </a:xfrm>
            <a:prstGeom prst="chevr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" name="Chevron 8"/>
            <p:cNvSpPr/>
            <p:nvPr/>
          </p:nvSpPr>
          <p:spPr>
            <a:xfrm>
              <a:off x="1" y="1996215"/>
              <a:ext cx="1106905" cy="47438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i="1" kern="1200" dirty="0" err="1" smtClean="0"/>
                <a:t>Vaginismus</a:t>
              </a:r>
              <a:endParaRPr lang="en-US" sz="2800" i="1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99792" y="3357272"/>
            <a:ext cx="6048672" cy="2087953"/>
            <a:chOff x="1106906" y="1442763"/>
            <a:chExt cx="7246022" cy="1357171"/>
          </a:xfrm>
        </p:grpSpPr>
        <p:sp>
          <p:nvSpPr>
            <p:cNvPr id="9" name="Round Same Side Corner Rectangle 8"/>
            <p:cNvSpPr/>
            <p:nvPr/>
          </p:nvSpPr>
          <p:spPr>
            <a:xfrm rot="5400000">
              <a:off x="4215996" y="-1666327"/>
              <a:ext cx="1027841" cy="7246022"/>
            </a:xfrm>
            <a:prstGeom prst="round2Same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0" name="Round Same Side Corner Rectangle 10"/>
            <p:cNvSpPr/>
            <p:nvPr/>
          </p:nvSpPr>
          <p:spPr>
            <a:xfrm>
              <a:off x="1106906" y="1492938"/>
              <a:ext cx="7195847" cy="130699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49352" tIns="13335" rIns="13335" bIns="13335" numCol="1" spcCol="1270" anchor="ctr" anchorCtr="0">
              <a:noAutofit/>
            </a:bodyPr>
            <a:lstStyle/>
            <a:p>
              <a:pPr marL="0" lvl="1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 err="1"/>
                <a:t>Terdapat</a:t>
              </a:r>
              <a:r>
                <a:rPr lang="en-US" sz="2800" dirty="0"/>
                <a:t> </a:t>
              </a:r>
              <a:r>
                <a:rPr lang="en-US" sz="2800" dirty="0" err="1"/>
                <a:t>riwayat</a:t>
              </a:r>
              <a:r>
                <a:rPr lang="en-US" sz="2800" dirty="0"/>
                <a:t> </a:t>
              </a:r>
              <a:r>
                <a:rPr lang="en-US" sz="2800" dirty="0" err="1"/>
                <a:t>yg</a:t>
              </a:r>
              <a:r>
                <a:rPr lang="en-US" sz="2800" dirty="0"/>
                <a:t> </a:t>
              </a:r>
              <a:r>
                <a:rPr lang="en-US" sz="2800" dirty="0" err="1"/>
                <a:t>berulang</a:t>
              </a:r>
              <a:r>
                <a:rPr lang="en-US" sz="2800" dirty="0"/>
                <a:t> </a:t>
              </a:r>
              <a:r>
                <a:rPr lang="en-US" sz="2800" dirty="0" err="1"/>
                <a:t>dan</a:t>
              </a:r>
              <a:r>
                <a:rPr lang="en-US" sz="2800" dirty="0"/>
                <a:t> </a:t>
              </a:r>
              <a:r>
                <a:rPr lang="en-US" sz="2800" dirty="0" err="1"/>
                <a:t>menetap</a:t>
              </a:r>
              <a:r>
                <a:rPr lang="en-US" sz="2800" dirty="0"/>
                <a:t> </a:t>
              </a:r>
              <a:r>
                <a:rPr lang="en-US" sz="2800" dirty="0" err="1"/>
                <a:t>dari</a:t>
              </a:r>
              <a:r>
                <a:rPr lang="en-US" sz="2800" dirty="0"/>
                <a:t> </a:t>
              </a:r>
              <a:r>
                <a:rPr lang="en-US" sz="2800" dirty="0" err="1"/>
                <a:t>spasme</a:t>
              </a:r>
              <a:r>
                <a:rPr lang="en-US" sz="2800" dirty="0"/>
                <a:t> </a:t>
              </a:r>
              <a:r>
                <a:rPr lang="en-US" sz="2800" dirty="0" err="1"/>
                <a:t>involunter</a:t>
              </a:r>
              <a:r>
                <a:rPr lang="en-US" sz="2800" dirty="0"/>
                <a:t> </a:t>
              </a:r>
              <a:r>
                <a:rPr lang="en-US" sz="2800" dirty="0" err="1"/>
                <a:t>otot</a:t>
              </a:r>
              <a:r>
                <a:rPr lang="en-US" sz="2800" dirty="0"/>
                <a:t> 1/3 </a:t>
              </a:r>
              <a:r>
                <a:rPr lang="en-US" sz="2800" dirty="0" err="1"/>
                <a:t>bagian</a:t>
              </a:r>
              <a:r>
                <a:rPr lang="en-US" sz="2800" dirty="0"/>
                <a:t> </a:t>
              </a:r>
              <a:r>
                <a:rPr lang="en-US" sz="2800" dirty="0" err="1"/>
                <a:t>luar</a:t>
              </a:r>
              <a:r>
                <a:rPr lang="en-US" sz="2800" dirty="0"/>
                <a:t> vagina </a:t>
              </a:r>
              <a:r>
                <a:rPr lang="en-US" sz="2800" dirty="0" err="1"/>
                <a:t>sehingga</a:t>
              </a:r>
              <a:r>
                <a:rPr lang="en-US" sz="2800" dirty="0"/>
                <a:t> </a:t>
              </a:r>
              <a:r>
                <a:rPr lang="en-US" sz="2800" dirty="0" err="1"/>
                <a:t>menghalangi</a:t>
              </a:r>
              <a:r>
                <a:rPr lang="en-US" sz="2800" dirty="0"/>
                <a:t> </a:t>
              </a:r>
              <a:r>
                <a:rPr lang="en-US" sz="2800" dirty="0" err="1"/>
                <a:t>senggama</a:t>
              </a:r>
              <a:endParaRPr lang="en-US" sz="2400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67544" y="692696"/>
            <a:ext cx="2448271" cy="2803811"/>
            <a:chOff x="1" y="2512"/>
            <a:chExt cx="1710640" cy="2443771"/>
          </a:xfrm>
        </p:grpSpPr>
        <p:sp>
          <p:nvSpPr>
            <p:cNvPr id="15" name="Chevron 14"/>
            <p:cNvSpPr/>
            <p:nvPr/>
          </p:nvSpPr>
          <p:spPr>
            <a:xfrm rot="5400000">
              <a:off x="-366565" y="369078"/>
              <a:ext cx="2443771" cy="1710640"/>
            </a:xfrm>
            <a:prstGeom prst="chevr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" name="Chevron 4"/>
            <p:cNvSpPr/>
            <p:nvPr/>
          </p:nvSpPr>
          <p:spPr>
            <a:xfrm>
              <a:off x="1" y="857832"/>
              <a:ext cx="1710640" cy="73313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1" kern="1200" dirty="0" smtClean="0"/>
                <a:t>Sexual Dysfunction Due to A General Medical Condition</a:t>
              </a:r>
              <a:endParaRPr lang="en-US" sz="2000" b="1" i="1" kern="1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03848" y="908720"/>
            <a:ext cx="5184575" cy="2088232"/>
            <a:chOff x="1710640" y="2513"/>
            <a:chExt cx="5922207" cy="1588451"/>
          </a:xfrm>
        </p:grpSpPr>
        <p:sp>
          <p:nvSpPr>
            <p:cNvPr id="13" name="Round Same Side Corner Rectangle 12"/>
            <p:cNvSpPr/>
            <p:nvPr/>
          </p:nvSpPr>
          <p:spPr>
            <a:xfrm rot="5400000">
              <a:off x="3877518" y="-2164365"/>
              <a:ext cx="1588451" cy="5922207"/>
            </a:xfrm>
            <a:prstGeom prst="round2Same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4" name="Round Same Side Corner Rectangle 6"/>
            <p:cNvSpPr/>
            <p:nvPr/>
          </p:nvSpPr>
          <p:spPr>
            <a:xfrm>
              <a:off x="1710640" y="80055"/>
              <a:ext cx="5844665" cy="143336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77800" tIns="15875" rIns="15875" bIns="15875" numCol="1" spcCol="1270" anchor="ctr" anchorCtr="0">
              <a:noAutofit/>
            </a:bodyPr>
            <a:lstStyle/>
            <a:p>
              <a:pPr marL="228600" lvl="1" indent="-22860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500" kern="1200" dirty="0" err="1" smtClean="0"/>
                <a:t>Ciri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utama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gangguan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ini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adalah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hadirnya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disfungsi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seksual</a:t>
              </a:r>
              <a:r>
                <a:rPr lang="en-US" sz="2500" kern="1200" dirty="0" smtClean="0"/>
                <a:t> yang </a:t>
              </a:r>
              <a:r>
                <a:rPr lang="en-US" sz="2500" kern="1200" dirty="0" err="1" smtClean="0"/>
                <a:t>signifikan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secara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klinis</a:t>
              </a:r>
              <a:r>
                <a:rPr lang="en-US" sz="2500" kern="1200" dirty="0" smtClean="0"/>
                <a:t> yang </a:t>
              </a:r>
              <a:r>
                <a:rPr lang="en-US" sz="2500" kern="1200" dirty="0" err="1" smtClean="0"/>
                <a:t>disebabkan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oleh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efek</a:t>
              </a:r>
              <a:r>
                <a:rPr lang="en-US" sz="2500" kern="1200" dirty="0" smtClean="0"/>
                <a:t> </a:t>
              </a:r>
              <a:r>
                <a:rPr lang="en-US" sz="2500" kern="1200" dirty="0" err="1" smtClean="0"/>
                <a:t>fisiologis</a:t>
              </a:r>
              <a:r>
                <a:rPr lang="en-US" sz="2500" kern="1200" dirty="0" smtClean="0"/>
                <a:t> </a:t>
              </a:r>
              <a:r>
                <a:rPr lang="en-US" sz="2500" i="1" kern="1200" dirty="0" smtClean="0"/>
                <a:t>general medical condition </a:t>
              </a:r>
              <a:r>
                <a:rPr lang="en-US" sz="2500" i="0" kern="1200" dirty="0" smtClean="0"/>
                <a:t>(GMC)</a:t>
              </a:r>
              <a:endParaRPr lang="en-US" sz="2500" kern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7544" y="3217477"/>
            <a:ext cx="2448271" cy="2803811"/>
            <a:chOff x="1" y="2480413"/>
            <a:chExt cx="1710640" cy="2443771"/>
          </a:xfrm>
        </p:grpSpPr>
        <p:sp>
          <p:nvSpPr>
            <p:cNvPr id="11" name="Chevron 10"/>
            <p:cNvSpPr/>
            <p:nvPr/>
          </p:nvSpPr>
          <p:spPr>
            <a:xfrm rot="5400000">
              <a:off x="-366565" y="2846979"/>
              <a:ext cx="2443771" cy="1710640"/>
            </a:xfrm>
            <a:prstGeom prst="chevr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" name="Chevron 8"/>
            <p:cNvSpPr/>
            <p:nvPr/>
          </p:nvSpPr>
          <p:spPr>
            <a:xfrm>
              <a:off x="1" y="3500678"/>
              <a:ext cx="1710640" cy="73313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1" kern="1200" dirty="0" smtClean="0"/>
                <a:t>Substance Induced Sexual Dysfunction</a:t>
              </a:r>
              <a:endParaRPr lang="en-US" sz="2000" b="1" i="1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03848" y="3356992"/>
            <a:ext cx="5184575" cy="2092507"/>
            <a:chOff x="1710640" y="2162228"/>
            <a:chExt cx="5922207" cy="1588451"/>
          </a:xfrm>
        </p:grpSpPr>
        <p:sp>
          <p:nvSpPr>
            <p:cNvPr id="9" name="Round Same Side Corner Rectangle 8"/>
            <p:cNvSpPr/>
            <p:nvPr/>
          </p:nvSpPr>
          <p:spPr>
            <a:xfrm rot="5400000">
              <a:off x="3877518" y="-4650"/>
              <a:ext cx="1588451" cy="5922207"/>
            </a:xfrm>
            <a:prstGeom prst="round2Same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0" name="Round Same Side Corner Rectangle 10"/>
            <p:cNvSpPr/>
            <p:nvPr/>
          </p:nvSpPr>
          <p:spPr>
            <a:xfrm>
              <a:off x="1710640" y="2239770"/>
              <a:ext cx="5844665" cy="143336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99568" tIns="8890" rIns="8890" bIns="889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2400" kern="1200" dirty="0" err="1" smtClean="0"/>
                <a:t>Ciri</a:t>
              </a:r>
              <a:r>
                <a:rPr lang="en-US" sz="2400" kern="1200" dirty="0" smtClean="0"/>
                <a:t> </a:t>
              </a:r>
              <a:r>
                <a:rPr lang="en-US" sz="2400" kern="1200" dirty="0" err="1" smtClean="0"/>
                <a:t>utama</a:t>
              </a:r>
              <a:r>
                <a:rPr lang="en-US" sz="2400" kern="1200" dirty="0" smtClean="0"/>
                <a:t> </a:t>
              </a:r>
              <a:r>
                <a:rPr lang="en-US" sz="2400" kern="1200" dirty="0" err="1" smtClean="0"/>
                <a:t>gangguan</a:t>
              </a:r>
              <a:r>
                <a:rPr lang="en-US" sz="2400" kern="1200" dirty="0" smtClean="0"/>
                <a:t> </a:t>
              </a:r>
              <a:r>
                <a:rPr lang="en-US" sz="2400" kern="1200" dirty="0" err="1" smtClean="0"/>
                <a:t>ini</a:t>
              </a:r>
              <a:r>
                <a:rPr lang="en-US" sz="2400" kern="1200" dirty="0" smtClean="0"/>
                <a:t> </a:t>
              </a:r>
              <a:r>
                <a:rPr lang="en-US" sz="2400" kern="1200" dirty="0" err="1" smtClean="0"/>
                <a:t>adalah</a:t>
              </a:r>
              <a:r>
                <a:rPr lang="en-US" sz="2400" kern="1200" dirty="0" smtClean="0"/>
                <a:t> </a:t>
              </a:r>
              <a:r>
                <a:rPr lang="en-US" sz="2400" kern="1200" dirty="0" err="1" smtClean="0"/>
                <a:t>disfungsi</a:t>
              </a:r>
              <a:r>
                <a:rPr lang="en-US" sz="2400" kern="1200" dirty="0" smtClean="0"/>
                <a:t> </a:t>
              </a:r>
              <a:r>
                <a:rPr lang="en-US" sz="2400" kern="1200" dirty="0" err="1" smtClean="0"/>
                <a:t>seksual</a:t>
              </a:r>
              <a:r>
                <a:rPr lang="en-US" sz="2400" kern="1200" dirty="0" smtClean="0"/>
                <a:t> yang </a:t>
              </a:r>
              <a:r>
                <a:rPr lang="en-US" sz="2400" kern="1200" dirty="0" err="1" smtClean="0"/>
                <a:t>secara</a:t>
              </a:r>
              <a:r>
                <a:rPr lang="en-US" sz="2400" kern="1200" dirty="0" smtClean="0"/>
                <a:t> </a:t>
              </a:r>
              <a:r>
                <a:rPr lang="en-US" sz="2400" kern="1200" dirty="0" err="1" smtClean="0"/>
                <a:t>klinis</a:t>
              </a:r>
              <a:r>
                <a:rPr lang="en-US" sz="2400" kern="1200" dirty="0" smtClean="0"/>
                <a:t> </a:t>
              </a:r>
              <a:r>
                <a:rPr lang="en-US" sz="2400" kern="1200" dirty="0" err="1" smtClean="0"/>
                <a:t>menimbulkan</a:t>
              </a:r>
              <a:r>
                <a:rPr lang="en-US" sz="2400" kern="1200" dirty="0" smtClean="0"/>
                <a:t> </a:t>
              </a:r>
              <a:r>
                <a:rPr lang="en-US" sz="2400" i="1" kern="1200" dirty="0" smtClean="0"/>
                <a:t>distress</a:t>
              </a:r>
              <a:r>
                <a:rPr lang="en-US" sz="2400" i="0" kern="1200" dirty="0" smtClean="0"/>
                <a:t> </a:t>
              </a:r>
              <a:r>
                <a:rPr lang="en-US" sz="2400" i="0" kern="1200" dirty="0" err="1" smtClean="0"/>
                <a:t>dan</a:t>
              </a:r>
              <a:r>
                <a:rPr lang="en-US" sz="2400" i="0" kern="1200" dirty="0" smtClean="0"/>
                <a:t> </a:t>
              </a:r>
              <a:r>
                <a:rPr lang="en-US" sz="2400" i="0" kern="1200" dirty="0" err="1" smtClean="0"/>
                <a:t>kesulitan</a:t>
              </a:r>
              <a:r>
                <a:rPr lang="en-US" sz="2400" i="0" kern="1200" dirty="0" smtClean="0"/>
                <a:t> interpersonal. </a:t>
              </a:r>
              <a:r>
                <a:rPr lang="en-US" sz="2400" i="0" kern="1200" dirty="0" err="1" smtClean="0"/>
                <a:t>Disfungsi</a:t>
              </a:r>
              <a:r>
                <a:rPr lang="en-US" sz="2400" i="0" kern="1200" dirty="0" smtClean="0"/>
                <a:t> </a:t>
              </a:r>
              <a:r>
                <a:rPr lang="en-US" sz="2400" i="0" kern="1200" dirty="0" err="1" smtClean="0"/>
                <a:t>seksual</a:t>
              </a:r>
              <a:r>
                <a:rPr lang="en-US" sz="2400" i="0" kern="1200" dirty="0" smtClean="0"/>
                <a:t> </a:t>
              </a:r>
              <a:r>
                <a:rPr lang="en-US" sz="2400" i="0" kern="1200" dirty="0" err="1" smtClean="0"/>
                <a:t>ini</a:t>
              </a:r>
              <a:r>
                <a:rPr lang="en-US" sz="2400" i="0" kern="1200" dirty="0" smtClean="0"/>
                <a:t> </a:t>
              </a:r>
              <a:r>
                <a:rPr lang="en-US" sz="2400" i="0" kern="1200" dirty="0" err="1" smtClean="0"/>
                <a:t>berkaitan</a:t>
              </a:r>
              <a:r>
                <a:rPr lang="en-US" sz="2400" i="0" kern="1200" dirty="0" smtClean="0"/>
                <a:t> </a:t>
              </a:r>
              <a:r>
                <a:rPr lang="en-US" sz="2400" i="0" kern="1200" dirty="0" err="1" smtClean="0"/>
                <a:t>dengan</a:t>
              </a:r>
              <a:r>
                <a:rPr lang="en-US" sz="2400" i="0" kern="1200" dirty="0" smtClean="0"/>
                <a:t> </a:t>
              </a:r>
              <a:r>
                <a:rPr lang="en-US" sz="2400" i="1" kern="1200" dirty="0" smtClean="0"/>
                <a:t>substance yang </a:t>
              </a:r>
              <a:r>
                <a:rPr lang="en-US" sz="2400" i="1" kern="1200" dirty="0" err="1" smtClean="0"/>
                <a:t>digunakan</a:t>
              </a:r>
              <a:r>
                <a:rPr lang="en-US" sz="2400" i="1" kern="1200" dirty="0" smtClean="0"/>
                <a:t>.</a:t>
              </a:r>
              <a:endParaRPr lang="en-US" sz="24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523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Words>914</Words>
  <Application>Microsoft Office PowerPoint</Application>
  <PresentationFormat>On-screen Show (4:3)</PresentationFormat>
  <Paragraphs>89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 Titin Liana, S.Psi, M.Psi., Psikolog</vt:lpstr>
      <vt:lpstr>SEXUAL AND GENDER IDENTITY DISORDER</vt:lpstr>
      <vt:lpstr>Sexual Dysfunction</vt:lpstr>
      <vt:lpstr>I. Sexual Desire Disorder</vt:lpstr>
      <vt:lpstr>II. Sexual Arousal Disorder</vt:lpstr>
      <vt:lpstr>III. Orgasmic Disorder</vt:lpstr>
      <vt:lpstr>PowerPoint Presentation</vt:lpstr>
      <vt:lpstr>IV. Sexual Pain Disorder</vt:lpstr>
      <vt:lpstr>PowerPoint Presentation</vt:lpstr>
      <vt:lpstr>PARAPHILIAS</vt:lpstr>
      <vt:lpstr>JENIS-JENIS PARAPHILIAS</vt:lpstr>
      <vt:lpstr>Exhibition</vt:lpstr>
      <vt:lpstr>Fetism</vt:lpstr>
      <vt:lpstr>Frotteurism</vt:lpstr>
      <vt:lpstr>Sexual Masochism</vt:lpstr>
      <vt:lpstr>Sexual Sadism</vt:lpstr>
      <vt:lpstr>Pedophilia</vt:lpstr>
      <vt:lpstr>Tranvestic Fetism</vt:lpstr>
      <vt:lpstr>Voyeurism</vt:lpstr>
      <vt:lpstr>GENDER IDENTITY DISORDER</vt:lpstr>
      <vt:lpstr>PARAPHILIAS Tidak Khas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 Titin Liana, S.Psi, M.Psi., Psikolog</dc:title>
  <dc:creator>Axioo</dc:creator>
  <cp:lastModifiedBy>Asus</cp:lastModifiedBy>
  <cp:revision>41</cp:revision>
  <dcterms:created xsi:type="dcterms:W3CDTF">2018-09-14T13:50:26Z</dcterms:created>
  <dcterms:modified xsi:type="dcterms:W3CDTF">2018-11-06T15:20:18Z</dcterms:modified>
</cp:coreProperties>
</file>